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028"/>
  <workbookPr defaultThemeVersion="166925"/>
  <mc:AlternateContent xmlns:mc="http://schemas.openxmlformats.org/markup-compatibility/2006">
    <mc:Choice Requires="x15">
      <x15ac:absPath xmlns:x15ac="http://schemas.microsoft.com/office/spreadsheetml/2010/11/ac" url="C:\Users\528026\Desktop\CIL 224\"/>
    </mc:Choice>
  </mc:AlternateContent>
  <xr:revisionPtr revIDLastSave="0" documentId="13_ncr:201_{45BE21A1-C190-46F1-8BD2-08D6EAE1819A}" xr6:coauthVersionLast="47" xr6:coauthVersionMax="47" xr10:uidLastSave="{00000000-0000-0000-0000-000000000000}"/>
  <bookViews>
    <workbookView xWindow="-110" yWindow="-110" windowWidth="19420" windowHeight="10300" activeTab="2"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G31" i="5" l="1"/>
  <c r="E22" i="7"/>
  <c r="H22" i="7"/>
  <c r="E41" i="6"/>
  <c r="K141" i="9" l="1"/>
  <c r="C41" i="6" l="1"/>
  <c r="E141" i="9"/>
  <c r="B141" i="9"/>
  <c r="B29" i="8"/>
  <c r="D29" i="8" l="1"/>
  <c r="H41" i="6"/>
  <c r="E29" i="8"/>
</calcChain>
</file>

<file path=xl/sharedStrings.xml><?xml version="1.0" encoding="utf-8"?>
<sst xmlns="http://schemas.openxmlformats.org/spreadsheetml/2006/main" count="1260" uniqueCount="351">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Intern: PrCCC</t>
  </si>
  <si>
    <t>Mbuso Mabena</t>
  </si>
  <si>
    <t>Mbuso</t>
  </si>
  <si>
    <t>Mabena</t>
  </si>
  <si>
    <t>CR0037326</t>
  </si>
  <si>
    <t>CR0057096</t>
  </si>
  <si>
    <t>CR0044285</t>
  </si>
  <si>
    <t>Cab Door key plate thread holes change to Hexerts</t>
  </si>
  <si>
    <t>Cab Door lock mechanism design Optimisation / RDTC changes</t>
  </si>
  <si>
    <t>cable trays welding reduction</t>
  </si>
  <si>
    <t>Change Request Tracker Baseline 10.4_TS224</t>
  </si>
  <si>
    <t>GIB0000007129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0" xfId="0"/>
    <xf numFmtId="0" fontId="16" fillId="38" borderId="0" xfId="0" applyFont="1" applyFill="1" applyAlignment="1">
      <alignment horizontal="left" vertical="center"/>
    </xf>
    <xf numFmtId="0" fontId="0" fillId="0" borderId="0" xfId="0" applyAlignment="1">
      <alignment vertical="center" wrapText="1"/>
    </xf>
    <xf numFmtId="0" fontId="49" fillId="0" borderId="0" xfId="0" applyFont="1" applyAlignment="1">
      <alignment vertical="center"/>
    </xf>
    <xf numFmtId="0" fontId="0" fillId="0" borderId="48" xfId="0" applyBorder="1"/>
    <xf numFmtId="0" fontId="0" fillId="0" borderId="47" xfId="0" applyBorder="1"/>
    <xf numFmtId="0" fontId="0" fillId="0" borderId="48" xfId="0" applyBorder="1" applyAlignment="1">
      <alignment vertical="top" wrapText="1"/>
    </xf>
    <xf numFmtId="0" fontId="0" fillId="0" borderId="47" xfId="0" applyBorder="1" applyAlignment="1">
      <alignment vertical="top" wrapText="1"/>
    </xf>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1</xdr:col>
      <xdr:colOff>0</xdr:colOff>
      <xdr:row>0</xdr:row>
      <xdr:rowOff>160193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85725" y="1601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165100</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alstomgroup-my.sharepoint.com/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alstomgroup-my.sharepoint.com/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lstomgroup-my.sharepoint.com/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lstomgroup-my.sharepoint.com/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lstomgroup-my.sharepoint.com/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alstomgroup-my.sharepoint.com/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https://alstomgroup-my.sharepoint.com/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alstomgroup-my.sharepoint.com/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https://alstomgroup-my.sharepoint.com/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lstomgroup-my.sharepoint.com/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alstomgroup-my.sharepoint.com/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view="pageBreakPreview" topLeftCell="A22" zoomScaleNormal="100" zoomScaleSheetLayoutView="100" zoomScalePageLayoutView="55" workbookViewId="0">
      <selection activeCell="AA28" sqref="AA28"/>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158"/>
      <c r="C2" s="159"/>
      <c r="D2" s="159"/>
      <c r="E2" s="159"/>
      <c r="F2" s="159"/>
      <c r="G2" s="159"/>
      <c r="H2" s="159"/>
      <c r="I2" s="159"/>
      <c r="J2" s="159"/>
      <c r="K2" s="159"/>
      <c r="L2" s="159"/>
      <c r="M2" s="159"/>
      <c r="N2" s="159"/>
      <c r="O2" s="159"/>
      <c r="P2" s="159"/>
      <c r="Q2" s="159"/>
      <c r="R2" s="159"/>
      <c r="S2" s="159"/>
      <c r="T2" s="159"/>
      <c r="U2" s="159"/>
      <c r="V2" s="159"/>
      <c r="W2" s="159"/>
      <c r="X2" s="160"/>
    </row>
    <row r="3" spans="2:24" s="11" customFormat="1" ht="34" x14ac:dyDescent="0.35">
      <c r="B3" s="164"/>
      <c r="C3" s="165"/>
      <c r="D3" s="165"/>
      <c r="E3" s="165"/>
      <c r="F3" s="165"/>
      <c r="G3" s="165"/>
      <c r="H3" s="165"/>
      <c r="I3" s="165"/>
      <c r="J3" s="165"/>
      <c r="K3" s="165"/>
      <c r="L3" s="165"/>
      <c r="M3" s="165"/>
      <c r="N3" s="165"/>
      <c r="O3" s="165"/>
      <c r="P3" s="165"/>
      <c r="Q3" s="165"/>
      <c r="R3" s="165"/>
      <c r="S3" s="165"/>
      <c r="T3" s="165"/>
      <c r="U3" s="165"/>
      <c r="V3" s="165"/>
      <c r="W3" s="165"/>
      <c r="X3" s="166"/>
    </row>
    <row r="4" spans="2:24" s="11" customFormat="1" ht="49.5" x14ac:dyDescent="0.35">
      <c r="B4" s="167"/>
      <c r="C4" s="168"/>
      <c r="D4" s="168"/>
      <c r="E4" s="168"/>
      <c r="F4" s="168"/>
      <c r="G4" s="168"/>
      <c r="H4" s="168"/>
      <c r="I4" s="168"/>
      <c r="J4" s="168"/>
      <c r="K4" s="168"/>
      <c r="L4" s="168"/>
      <c r="M4" s="168"/>
      <c r="N4" s="168"/>
      <c r="O4" s="168"/>
      <c r="P4" s="168"/>
      <c r="Q4" s="168"/>
      <c r="R4" s="168"/>
      <c r="S4" s="168"/>
      <c r="T4" s="168"/>
      <c r="U4" s="168"/>
      <c r="V4" s="168"/>
      <c r="W4" s="168"/>
      <c r="X4" s="169"/>
    </row>
    <row r="5" spans="2:24" s="11" customFormat="1" ht="34" x14ac:dyDescent="0.35">
      <c r="B5" s="164"/>
      <c r="C5" s="165"/>
      <c r="D5" s="165"/>
      <c r="E5" s="165"/>
      <c r="F5" s="165"/>
      <c r="G5" s="165"/>
      <c r="H5" s="165"/>
      <c r="I5" s="165"/>
      <c r="J5" s="165"/>
      <c r="K5" s="165"/>
      <c r="L5" s="165"/>
      <c r="M5" s="165"/>
      <c r="N5" s="165"/>
      <c r="O5" s="165"/>
      <c r="P5" s="165"/>
      <c r="Q5" s="165"/>
      <c r="R5" s="165"/>
      <c r="S5" s="165"/>
      <c r="T5" s="165"/>
      <c r="U5" s="165"/>
      <c r="V5" s="165"/>
      <c r="W5" s="165"/>
      <c r="X5" s="166"/>
    </row>
    <row r="6" spans="2:24" s="11" customFormat="1" ht="34" x14ac:dyDescent="0.35">
      <c r="B6" s="164"/>
      <c r="C6" s="165"/>
      <c r="D6" s="165"/>
      <c r="E6" s="165"/>
      <c r="F6" s="165"/>
      <c r="G6" s="165"/>
      <c r="H6" s="165"/>
      <c r="I6" s="165"/>
      <c r="J6" s="165"/>
      <c r="K6" s="165"/>
      <c r="L6" s="165"/>
      <c r="M6" s="165"/>
      <c r="N6" s="165"/>
      <c r="O6" s="165"/>
      <c r="P6" s="165"/>
      <c r="Q6" s="165"/>
      <c r="R6" s="165"/>
      <c r="S6" s="165"/>
      <c r="T6" s="165"/>
      <c r="U6" s="165"/>
      <c r="V6" s="165"/>
      <c r="W6" s="165"/>
      <c r="X6" s="166"/>
    </row>
    <row r="7" spans="2:24" s="11" customFormat="1" ht="31.5" x14ac:dyDescent="0.35">
      <c r="B7" s="161"/>
      <c r="C7" s="162"/>
      <c r="D7" s="162"/>
      <c r="E7" s="162"/>
      <c r="F7" s="162"/>
      <c r="G7" s="162"/>
      <c r="H7" s="162"/>
      <c r="I7" s="162"/>
      <c r="J7" s="162"/>
      <c r="K7" s="162"/>
      <c r="L7" s="162"/>
      <c r="M7" s="162"/>
      <c r="N7" s="162"/>
      <c r="O7" s="162"/>
      <c r="P7" s="162"/>
      <c r="Q7" s="162"/>
      <c r="R7" s="162"/>
      <c r="S7" s="162"/>
      <c r="T7" s="162"/>
      <c r="U7" s="162"/>
      <c r="V7" s="162"/>
      <c r="W7" s="162"/>
      <c r="X7" s="163"/>
    </row>
    <row r="8" spans="2:24" s="11" customFormat="1" ht="30.5" x14ac:dyDescent="0.35">
      <c r="B8" s="130"/>
      <c r="C8" s="131"/>
      <c r="D8" s="131"/>
      <c r="E8" s="131"/>
      <c r="F8" s="131"/>
      <c r="G8" s="131"/>
      <c r="H8" s="131"/>
      <c r="I8" s="131"/>
      <c r="J8" s="131"/>
      <c r="K8" s="131"/>
      <c r="L8" s="131"/>
      <c r="M8" s="131"/>
      <c r="N8" s="131"/>
      <c r="O8" s="131"/>
      <c r="P8" s="131"/>
      <c r="Q8" s="131"/>
      <c r="R8" s="131"/>
      <c r="S8" s="131"/>
      <c r="T8" s="131"/>
      <c r="U8" s="131"/>
      <c r="V8" s="131"/>
      <c r="W8" s="131"/>
      <c r="X8" s="132"/>
    </row>
    <row r="9" spans="2:24" s="11" customFormat="1" ht="30.5" x14ac:dyDescent="0.35">
      <c r="B9" s="130"/>
      <c r="C9" s="131"/>
      <c r="D9" s="131"/>
      <c r="E9" s="131"/>
      <c r="F9" s="131"/>
      <c r="G9" s="131"/>
      <c r="H9" s="131"/>
      <c r="I9" s="131"/>
      <c r="J9" s="131"/>
      <c r="K9" s="131"/>
      <c r="L9" s="131"/>
      <c r="M9" s="131"/>
      <c r="N9" s="131"/>
      <c r="O9" s="131"/>
      <c r="P9" s="131"/>
      <c r="Q9" s="131"/>
      <c r="R9" s="131"/>
      <c r="S9" s="131"/>
      <c r="T9" s="131"/>
      <c r="U9" s="131"/>
      <c r="V9" s="131"/>
      <c r="W9" s="131"/>
      <c r="X9" s="132"/>
    </row>
    <row r="10" spans="2:24" s="11" customFormat="1" ht="30.5" x14ac:dyDescent="0.35">
      <c r="B10" s="130"/>
      <c r="C10" s="131"/>
      <c r="D10" s="131"/>
      <c r="E10" s="131"/>
      <c r="F10" s="131"/>
      <c r="G10" s="131"/>
      <c r="H10" s="131"/>
      <c r="I10" s="131"/>
      <c r="J10" s="131"/>
      <c r="K10" s="131"/>
      <c r="L10" s="131"/>
      <c r="M10" s="131"/>
      <c r="N10" s="131"/>
      <c r="O10" s="131"/>
      <c r="P10" s="131"/>
      <c r="Q10" s="131"/>
      <c r="R10" s="131"/>
      <c r="S10" s="131"/>
      <c r="T10" s="131"/>
      <c r="U10" s="131"/>
      <c r="V10" s="131"/>
      <c r="W10" s="131"/>
      <c r="X10" s="132"/>
    </row>
    <row r="11" spans="2:24" s="11" customFormat="1" ht="31" thickBot="1" x14ac:dyDescent="0.4">
      <c r="B11" s="133"/>
      <c r="C11" s="134"/>
      <c r="D11" s="134"/>
      <c r="E11" s="134"/>
      <c r="F11" s="134"/>
      <c r="G11" s="134"/>
      <c r="H11" s="134"/>
      <c r="I11" s="134"/>
      <c r="J11" s="134"/>
      <c r="K11" s="134"/>
      <c r="L11" s="134"/>
      <c r="M11" s="134"/>
      <c r="N11" s="134"/>
      <c r="O11" s="134"/>
      <c r="P11" s="134"/>
      <c r="Q11" s="134"/>
      <c r="R11" s="134"/>
      <c r="S11" s="134"/>
      <c r="T11" s="134"/>
      <c r="U11" s="134"/>
      <c r="V11" s="134"/>
      <c r="W11" s="134"/>
      <c r="X11" s="135"/>
    </row>
    <row r="12" spans="2:24" ht="75" customHeight="1" thickBot="1" x14ac:dyDescent="0.4">
      <c r="B12" s="86" t="s">
        <v>26</v>
      </c>
      <c r="C12" s="87"/>
      <c r="D12" s="87"/>
      <c r="E12" s="87"/>
      <c r="F12" s="87"/>
      <c r="G12" s="87"/>
      <c r="H12" s="87"/>
      <c r="I12" s="87"/>
      <c r="J12" s="87"/>
      <c r="K12" s="87"/>
      <c r="L12" s="87"/>
      <c r="M12" s="87"/>
      <c r="N12" s="87"/>
      <c r="O12" s="87"/>
      <c r="P12" s="87"/>
      <c r="Q12" s="87"/>
      <c r="R12" s="87"/>
      <c r="S12" s="87"/>
      <c r="T12" s="87"/>
      <c r="U12" s="87"/>
      <c r="V12" s="87"/>
      <c r="W12" s="87"/>
      <c r="X12" s="88"/>
    </row>
    <row r="13" spans="2:24" ht="15.75" hidden="1" customHeight="1" thickBot="1" x14ac:dyDescent="0.4">
      <c r="B13" s="139"/>
      <c r="C13" s="140"/>
      <c r="D13" s="140"/>
      <c r="E13" s="140"/>
      <c r="F13" s="140"/>
      <c r="G13" s="140"/>
      <c r="H13" s="140"/>
      <c r="I13" s="140"/>
      <c r="J13" s="140"/>
      <c r="K13" s="140"/>
      <c r="L13" s="140"/>
      <c r="M13" s="141"/>
      <c r="N13" s="141"/>
      <c r="O13" s="141"/>
      <c r="P13" s="141"/>
      <c r="Q13" s="141"/>
      <c r="R13" s="141"/>
      <c r="S13" s="141"/>
      <c r="T13" s="141"/>
      <c r="U13" s="141"/>
      <c r="V13" s="141"/>
      <c r="W13" s="141"/>
      <c r="X13" s="142"/>
    </row>
    <row r="14" spans="2:24" ht="60.65" customHeight="1" thickBot="1" x14ac:dyDescent="0.4">
      <c r="B14" s="143" t="s">
        <v>25</v>
      </c>
      <c r="C14" s="144"/>
      <c r="D14" s="144"/>
      <c r="E14" s="145"/>
      <c r="F14" s="146"/>
      <c r="G14" s="147"/>
      <c r="H14" s="147"/>
      <c r="I14" s="147"/>
      <c r="J14" s="147"/>
      <c r="K14" s="147"/>
      <c r="L14" s="148"/>
      <c r="M14" s="149" t="s">
        <v>24</v>
      </c>
      <c r="N14" s="150"/>
      <c r="O14" s="150"/>
      <c r="P14" s="150"/>
      <c r="Q14" s="150"/>
      <c r="R14" s="150"/>
      <c r="S14" s="150"/>
      <c r="T14" s="150"/>
      <c r="U14" s="150"/>
      <c r="V14" s="150"/>
      <c r="W14" s="150"/>
      <c r="X14" s="151"/>
    </row>
    <row r="15" spans="2:24" ht="12" customHeight="1" thickBot="1" x14ac:dyDescent="0.4">
      <c r="B15" s="86" t="s">
        <v>23</v>
      </c>
      <c r="C15" s="87"/>
      <c r="D15" s="87"/>
      <c r="E15" s="87"/>
      <c r="F15" s="88"/>
      <c r="G15" s="152" t="s">
        <v>22</v>
      </c>
      <c r="H15" s="153"/>
      <c r="I15" s="80"/>
      <c r="J15" s="81"/>
      <c r="K15" s="80" t="s">
        <v>21</v>
      </c>
      <c r="L15" s="82"/>
      <c r="M15" s="81"/>
      <c r="N15" s="80"/>
      <c r="O15" s="82"/>
      <c r="P15" s="82"/>
      <c r="Q15" s="82"/>
      <c r="R15" s="82"/>
      <c r="S15" s="81"/>
      <c r="T15" s="80"/>
      <c r="U15" s="82"/>
      <c r="V15" s="82"/>
      <c r="W15" s="81"/>
      <c r="X15" s="10" t="s">
        <v>20</v>
      </c>
    </row>
    <row r="16" spans="2:24" ht="12" customHeight="1" thickBot="1" x14ac:dyDescent="0.4">
      <c r="B16" s="92"/>
      <c r="C16" s="93"/>
      <c r="D16" s="93"/>
      <c r="E16" s="93"/>
      <c r="F16" s="94"/>
      <c r="G16" s="154"/>
      <c r="H16" s="155"/>
      <c r="I16" s="86"/>
      <c r="J16" s="87"/>
      <c r="K16" s="87"/>
      <c r="L16" s="87"/>
      <c r="M16" s="87"/>
      <c r="N16" s="87"/>
      <c r="O16" s="87"/>
      <c r="P16" s="88"/>
      <c r="Q16" s="80"/>
      <c r="R16" s="82"/>
      <c r="S16" s="82"/>
      <c r="T16" s="82"/>
      <c r="U16" s="82"/>
      <c r="V16" s="82"/>
      <c r="W16" s="82"/>
      <c r="X16" s="81"/>
    </row>
    <row r="17" spans="2:24" ht="12" customHeight="1" thickBot="1" x14ac:dyDescent="0.4">
      <c r="B17" s="6"/>
      <c r="C17" s="83"/>
      <c r="D17" s="84"/>
      <c r="E17" s="84"/>
      <c r="F17" s="85"/>
      <c r="G17" s="154"/>
      <c r="H17" s="155"/>
      <c r="I17" s="89"/>
      <c r="J17" s="90"/>
      <c r="K17" s="90"/>
      <c r="L17" s="90"/>
      <c r="M17" s="90"/>
      <c r="N17" s="90"/>
      <c r="O17" s="90"/>
      <c r="P17" s="91"/>
      <c r="Q17" s="9"/>
      <c r="R17" s="8"/>
      <c r="S17" s="8"/>
      <c r="T17" s="8"/>
      <c r="U17" s="8"/>
      <c r="V17" s="8"/>
      <c r="W17" s="8"/>
      <c r="X17" s="7"/>
    </row>
    <row r="18" spans="2:24" ht="12" customHeight="1" thickBot="1" x14ac:dyDescent="0.4">
      <c r="B18" s="6"/>
      <c r="C18" s="83"/>
      <c r="D18" s="84"/>
      <c r="E18" s="84"/>
      <c r="F18" s="85"/>
      <c r="G18" s="154"/>
      <c r="H18" s="155"/>
      <c r="I18" s="89"/>
      <c r="J18" s="90"/>
      <c r="K18" s="90"/>
      <c r="L18" s="90"/>
      <c r="M18" s="90"/>
      <c r="N18" s="90"/>
      <c r="O18" s="90"/>
      <c r="P18" s="91"/>
      <c r="Q18" s="121"/>
      <c r="R18" s="122"/>
      <c r="S18" s="122"/>
      <c r="T18" s="122"/>
      <c r="U18" s="122"/>
      <c r="V18" s="122"/>
      <c r="W18" s="122"/>
      <c r="X18" s="123"/>
    </row>
    <row r="19" spans="2:24" ht="12" customHeight="1" thickBot="1" x14ac:dyDescent="0.4">
      <c r="B19" s="6"/>
      <c r="C19" s="83"/>
      <c r="D19" s="84"/>
      <c r="E19" s="84"/>
      <c r="F19" s="85"/>
      <c r="G19" s="154"/>
      <c r="H19" s="155"/>
      <c r="I19" s="89"/>
      <c r="J19" s="90"/>
      <c r="K19" s="90"/>
      <c r="L19" s="90"/>
      <c r="M19" s="90"/>
      <c r="N19" s="90"/>
      <c r="O19" s="90"/>
      <c r="P19" s="91"/>
      <c r="Q19" s="124"/>
      <c r="R19" s="125"/>
      <c r="S19" s="125"/>
      <c r="T19" s="125"/>
      <c r="U19" s="125"/>
      <c r="V19" s="125"/>
      <c r="W19" s="125"/>
      <c r="X19" s="126"/>
    </row>
    <row r="20" spans="2:24" ht="12" customHeight="1" thickBot="1" x14ac:dyDescent="0.4">
      <c r="B20" s="6"/>
      <c r="C20" s="83"/>
      <c r="D20" s="84"/>
      <c r="E20" s="84"/>
      <c r="F20" s="85"/>
      <c r="G20" s="156"/>
      <c r="H20" s="157"/>
      <c r="I20" s="92"/>
      <c r="J20" s="93"/>
      <c r="K20" s="93"/>
      <c r="L20" s="93"/>
      <c r="M20" s="93"/>
      <c r="N20" s="93"/>
      <c r="O20" s="93"/>
      <c r="P20" s="94"/>
      <c r="Q20" s="127"/>
      <c r="R20" s="128"/>
      <c r="S20" s="128"/>
      <c r="T20" s="128"/>
      <c r="U20" s="128"/>
      <c r="V20" s="128"/>
      <c r="W20" s="128"/>
      <c r="X20" s="129"/>
    </row>
    <row r="21" spans="2:24" ht="12" customHeight="1" thickBot="1" x14ac:dyDescent="0.4">
      <c r="B21" s="6"/>
      <c r="C21" s="83"/>
      <c r="D21" s="84"/>
      <c r="E21" s="84"/>
      <c r="F21" s="85"/>
      <c r="G21" s="80"/>
      <c r="H21" s="81"/>
      <c r="I21" s="136" t="s">
        <v>19</v>
      </c>
      <c r="J21" s="137"/>
      <c r="K21" s="137"/>
      <c r="L21" s="137"/>
      <c r="M21" s="137"/>
      <c r="N21" s="137"/>
      <c r="O21" s="138"/>
      <c r="P21" s="136" t="s">
        <v>18</v>
      </c>
      <c r="Q21" s="137"/>
      <c r="R21" s="137"/>
      <c r="S21" s="137"/>
      <c r="T21" s="137"/>
      <c r="U21" s="137"/>
      <c r="V21" s="137"/>
      <c r="W21" s="137"/>
      <c r="X21" s="138"/>
    </row>
    <row r="22" spans="2:24" ht="12" customHeight="1" thickBot="1" x14ac:dyDescent="0.4">
      <c r="B22" s="6"/>
      <c r="C22" s="83"/>
      <c r="D22" s="84"/>
      <c r="E22" s="84"/>
      <c r="F22" s="85"/>
      <c r="G22" s="86"/>
      <c r="H22" s="88"/>
      <c r="I22" s="4"/>
      <c r="J22" s="80"/>
      <c r="K22" s="81"/>
      <c r="L22" s="80"/>
      <c r="M22" s="82"/>
      <c r="N22" s="81"/>
      <c r="O22" s="4"/>
      <c r="P22" s="80"/>
      <c r="Q22" s="81"/>
      <c r="R22" s="80"/>
      <c r="S22" s="82"/>
      <c r="T22" s="81"/>
      <c r="U22" s="80"/>
      <c r="V22" s="81"/>
      <c r="W22" s="80"/>
      <c r="X22" s="81"/>
    </row>
    <row r="23" spans="2:24" ht="12" customHeight="1" thickBot="1" x14ac:dyDescent="0.4">
      <c r="B23" s="6"/>
      <c r="C23" s="83"/>
      <c r="D23" s="84"/>
      <c r="E23" s="84"/>
      <c r="F23" s="85"/>
      <c r="G23" s="89"/>
      <c r="H23" s="91"/>
      <c r="I23" s="4"/>
      <c r="J23" s="80"/>
      <c r="K23" s="81"/>
      <c r="L23" s="80"/>
      <c r="M23" s="82"/>
      <c r="N23" s="81"/>
      <c r="O23" s="4"/>
      <c r="P23" s="80"/>
      <c r="Q23" s="81"/>
      <c r="R23" s="80"/>
      <c r="S23" s="82"/>
      <c r="T23" s="81"/>
      <c r="U23" s="80"/>
      <c r="V23" s="81"/>
      <c r="W23" s="80"/>
      <c r="X23" s="81"/>
    </row>
    <row r="24" spans="2:24" ht="12" customHeight="1" thickBot="1" x14ac:dyDescent="0.4">
      <c r="B24" s="6"/>
      <c r="C24" s="83"/>
      <c r="D24" s="84"/>
      <c r="E24" s="84"/>
      <c r="F24" s="85"/>
      <c r="G24" s="89"/>
      <c r="H24" s="91"/>
      <c r="I24" s="86"/>
      <c r="J24" s="87"/>
      <c r="K24" s="87"/>
      <c r="L24" s="87"/>
      <c r="M24" s="87"/>
      <c r="N24" s="87"/>
      <c r="O24" s="87"/>
      <c r="P24" s="87"/>
      <c r="Q24" s="87"/>
      <c r="R24" s="87"/>
      <c r="S24" s="87"/>
      <c r="T24" s="87"/>
      <c r="U24" s="87"/>
      <c r="V24" s="87"/>
      <c r="W24" s="87"/>
      <c r="X24" s="88"/>
    </row>
    <row r="25" spans="2:24" ht="12" customHeight="1" thickBot="1" x14ac:dyDescent="0.4">
      <c r="B25" s="6" t="s">
        <v>17</v>
      </c>
      <c r="C25" s="83" t="s">
        <v>16</v>
      </c>
      <c r="D25" s="84"/>
      <c r="E25" s="84"/>
      <c r="F25" s="85"/>
      <c r="G25" s="89"/>
      <c r="H25" s="91"/>
      <c r="I25" s="89"/>
      <c r="J25" s="90"/>
      <c r="K25" s="90"/>
      <c r="L25" s="90"/>
      <c r="M25" s="90"/>
      <c r="N25" s="90"/>
      <c r="O25" s="90"/>
      <c r="P25" s="90"/>
      <c r="Q25" s="90"/>
      <c r="R25" s="90"/>
      <c r="S25" s="90"/>
      <c r="T25" s="90"/>
      <c r="U25" s="90"/>
      <c r="V25" s="90"/>
      <c r="W25" s="90"/>
      <c r="X25" s="91"/>
    </row>
    <row r="26" spans="2:24" ht="12" customHeight="1" thickBot="1" x14ac:dyDescent="0.4">
      <c r="B26" s="6" t="s">
        <v>15</v>
      </c>
      <c r="C26" s="80" t="s">
        <v>14</v>
      </c>
      <c r="D26" s="82"/>
      <c r="E26" s="82"/>
      <c r="F26" s="81"/>
      <c r="G26" s="92"/>
      <c r="H26" s="94"/>
      <c r="I26" s="92"/>
      <c r="J26" s="93"/>
      <c r="K26" s="93"/>
      <c r="L26" s="93"/>
      <c r="M26" s="93"/>
      <c r="N26" s="93"/>
      <c r="O26" s="93"/>
      <c r="P26" s="93"/>
      <c r="Q26" s="93"/>
      <c r="R26" s="93"/>
      <c r="S26" s="93"/>
      <c r="T26" s="93"/>
      <c r="U26" s="93"/>
      <c r="V26" s="93"/>
      <c r="W26" s="93"/>
      <c r="X26" s="94"/>
    </row>
    <row r="27" spans="2:24" ht="14.5" customHeight="1" thickBot="1" x14ac:dyDescent="0.4">
      <c r="B27" s="98"/>
      <c r="C27" s="99"/>
      <c r="D27" s="4" t="s">
        <v>13</v>
      </c>
      <c r="E27" s="100" t="s">
        <v>341</v>
      </c>
      <c r="F27" s="101"/>
      <c r="G27" s="5" t="s">
        <v>342</v>
      </c>
      <c r="H27" s="102" t="s">
        <v>349</v>
      </c>
      <c r="I27" s="103"/>
      <c r="J27" s="103"/>
      <c r="K27" s="103"/>
      <c r="L27" s="103"/>
      <c r="M27" s="103"/>
      <c r="N27" s="103"/>
      <c r="O27" s="103"/>
      <c r="P27" s="103"/>
      <c r="Q27" s="103"/>
      <c r="R27" s="103"/>
      <c r="S27" s="103"/>
      <c r="T27" s="103"/>
      <c r="U27" s="103"/>
      <c r="V27" s="103"/>
      <c r="W27" s="103"/>
      <c r="X27" s="104"/>
    </row>
    <row r="28" spans="2:24" ht="14.5" customHeight="1" thickBot="1" x14ac:dyDescent="0.4">
      <c r="B28" s="110"/>
      <c r="C28" s="111"/>
      <c r="D28" s="4" t="s">
        <v>12</v>
      </c>
      <c r="E28" s="100" t="s">
        <v>301</v>
      </c>
      <c r="F28" s="101"/>
      <c r="G28" s="5" t="s">
        <v>55</v>
      </c>
      <c r="H28" s="105"/>
      <c r="I28" s="106"/>
      <c r="J28" s="106"/>
      <c r="K28" s="106"/>
      <c r="L28" s="106"/>
      <c r="M28" s="106"/>
      <c r="N28" s="106"/>
      <c r="O28" s="106"/>
      <c r="P28" s="106"/>
      <c r="Q28" s="106"/>
      <c r="R28" s="106"/>
      <c r="S28" s="106"/>
      <c r="T28" s="106"/>
      <c r="U28" s="106"/>
      <c r="V28" s="106"/>
      <c r="W28" s="106"/>
      <c r="X28" s="107"/>
    </row>
    <row r="29" spans="2:24" ht="14.5" customHeight="1" thickBot="1" x14ac:dyDescent="0.4">
      <c r="B29" s="112"/>
      <c r="C29" s="113"/>
      <c r="D29" s="4" t="s">
        <v>11</v>
      </c>
      <c r="E29" s="100" t="s">
        <v>51</v>
      </c>
      <c r="F29" s="101"/>
      <c r="G29" s="5" t="s">
        <v>52</v>
      </c>
      <c r="H29" s="105"/>
      <c r="I29" s="106"/>
      <c r="J29" s="106"/>
      <c r="K29" s="106"/>
      <c r="L29" s="106"/>
      <c r="M29" s="106"/>
      <c r="N29" s="106"/>
      <c r="O29" s="106"/>
      <c r="P29" s="106"/>
      <c r="Q29" s="106"/>
      <c r="R29" s="106"/>
      <c r="S29" s="106"/>
      <c r="T29" s="106"/>
      <c r="U29" s="106"/>
      <c r="V29" s="106"/>
      <c r="W29" s="106"/>
      <c r="X29" s="107"/>
    </row>
    <row r="30" spans="2:24" ht="14.5" customHeight="1" thickBot="1" x14ac:dyDescent="0.4">
      <c r="B30" s="110"/>
      <c r="C30" s="114"/>
      <c r="D30" s="111"/>
      <c r="E30" s="80" t="s">
        <v>10</v>
      </c>
      <c r="F30" s="81"/>
      <c r="G30" s="4" t="s">
        <v>0</v>
      </c>
      <c r="H30" s="105"/>
      <c r="I30" s="106"/>
      <c r="J30" s="106"/>
      <c r="K30" s="106"/>
      <c r="L30" s="106"/>
      <c r="M30" s="106"/>
      <c r="N30" s="106"/>
      <c r="O30" s="106"/>
      <c r="P30" s="106"/>
      <c r="Q30" s="106"/>
      <c r="R30" s="106"/>
      <c r="S30" s="106"/>
      <c r="T30" s="106"/>
      <c r="U30" s="106"/>
      <c r="V30" s="106"/>
      <c r="W30" s="106"/>
      <c r="X30" s="107"/>
    </row>
    <row r="31" spans="2:24" ht="14.5" customHeight="1" thickBot="1" x14ac:dyDescent="0.4">
      <c r="B31" s="115"/>
      <c r="C31" s="116"/>
      <c r="D31" s="117"/>
      <c r="E31" s="80" t="s">
        <v>9</v>
      </c>
      <c r="F31" s="81"/>
      <c r="G31" s="3">
        <f>Modification!D3</f>
        <v>45446</v>
      </c>
      <c r="H31" s="108"/>
      <c r="I31" s="109"/>
      <c r="J31" s="109"/>
      <c r="K31" s="109"/>
      <c r="L31" s="109"/>
      <c r="M31" s="109"/>
      <c r="N31" s="109"/>
      <c r="O31" s="109"/>
      <c r="P31" s="109"/>
      <c r="Q31" s="109"/>
      <c r="R31" s="109"/>
      <c r="S31" s="106"/>
      <c r="T31" s="106"/>
      <c r="U31" s="106"/>
      <c r="V31" s="106"/>
      <c r="W31" s="106"/>
      <c r="X31" s="107"/>
    </row>
    <row r="32" spans="2:24" ht="33" customHeight="1" thickBot="1" x14ac:dyDescent="0.4">
      <c r="B32" s="118"/>
      <c r="C32" s="119"/>
      <c r="D32" s="120"/>
      <c r="E32" s="78" t="s">
        <v>350</v>
      </c>
      <c r="F32" s="79"/>
      <c r="G32" s="79"/>
      <c r="H32" s="79"/>
      <c r="I32" s="79"/>
      <c r="J32" s="79"/>
      <c r="K32" s="79"/>
      <c r="L32" s="79"/>
      <c r="M32" s="79"/>
      <c r="N32" s="79"/>
      <c r="O32" s="79"/>
      <c r="P32" s="79"/>
      <c r="Q32" s="79"/>
      <c r="R32" s="79"/>
      <c r="S32" s="95" t="s">
        <v>8</v>
      </c>
      <c r="T32" s="96"/>
      <c r="U32" s="96"/>
      <c r="V32" s="96"/>
      <c r="W32" s="96"/>
      <c r="X32" s="97"/>
    </row>
    <row r="33" ht="15.75" customHeight="1" thickTop="1" x14ac:dyDescent="0.35"/>
  </sheetData>
  <mergeCells count="63">
    <mergeCell ref="B2:X2"/>
    <mergeCell ref="B9:X9"/>
    <mergeCell ref="B8:X8"/>
    <mergeCell ref="B7:X7"/>
    <mergeCell ref="B6:X6"/>
    <mergeCell ref="B5:X5"/>
    <mergeCell ref="B4:X4"/>
    <mergeCell ref="B3:X3"/>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T15:W15"/>
    <mergeCell ref="I16:P20"/>
    <mergeCell ref="Q16:X16"/>
    <mergeCell ref="C18:F18"/>
    <mergeCell ref="Q18:X20"/>
    <mergeCell ref="C19:F19"/>
    <mergeCell ref="C20:F20"/>
    <mergeCell ref="C21:F21"/>
    <mergeCell ref="G21:H21"/>
    <mergeCell ref="U22:V22"/>
    <mergeCell ref="J23:K23"/>
    <mergeCell ref="L23:N23"/>
    <mergeCell ref="P23:Q23"/>
    <mergeCell ref="G22:H26"/>
    <mergeCell ref="C25:F25"/>
    <mergeCell ref="C26:F26"/>
    <mergeCell ref="C22:F22"/>
    <mergeCell ref="C23:F23"/>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E32:R32"/>
    <mergeCell ref="J22:K22"/>
    <mergeCell ref="L22:N22"/>
    <mergeCell ref="P22:Q22"/>
    <mergeCell ref="R22:T22"/>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view="pageBreakPreview" zoomScale="86" zoomScaleNormal="100" zoomScaleSheetLayoutView="86" workbookViewId="0">
      <selection activeCell="G18" sqref="G18"/>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72" t="s">
        <v>37</v>
      </c>
      <c r="G2" s="173"/>
      <c r="H2" s="174"/>
      <c r="I2" s="68"/>
      <c r="J2" s="68"/>
    </row>
    <row r="3" spans="2:10" ht="32.15" customHeight="1" x14ac:dyDescent="0.25">
      <c r="B3" s="31" t="s">
        <v>8</v>
      </c>
      <c r="C3" s="31" t="s">
        <v>340</v>
      </c>
      <c r="D3" s="59">
        <v>45446</v>
      </c>
      <c r="E3" s="31">
        <v>5</v>
      </c>
      <c r="F3" s="177" t="s">
        <v>349</v>
      </c>
      <c r="G3" s="178"/>
      <c r="H3" s="179"/>
      <c r="I3" s="68"/>
      <c r="J3" s="68"/>
    </row>
    <row r="4" spans="2:10" ht="32.15" customHeight="1" x14ac:dyDescent="0.25">
      <c r="B4" s="31"/>
      <c r="C4" s="31"/>
      <c r="D4" s="31"/>
      <c r="E4" s="31"/>
      <c r="F4" s="177"/>
      <c r="G4" s="178"/>
      <c r="H4" s="179"/>
      <c r="I4" s="68"/>
      <c r="J4" s="68"/>
    </row>
    <row r="5" spans="2:10" ht="32.15" customHeight="1" x14ac:dyDescent="0.25">
      <c r="B5" s="31"/>
      <c r="C5" s="31"/>
      <c r="D5" s="31"/>
      <c r="E5" s="31"/>
      <c r="F5" s="177"/>
      <c r="G5" s="178"/>
      <c r="H5" s="179"/>
      <c r="I5" s="68"/>
      <c r="J5" s="68"/>
    </row>
    <row r="6" spans="2:10" ht="32.15" customHeight="1" x14ac:dyDescent="0.25">
      <c r="B6" s="31"/>
      <c r="C6" s="31"/>
      <c r="D6" s="31"/>
      <c r="E6" s="31"/>
      <c r="F6" s="177"/>
      <c r="G6" s="178"/>
      <c r="H6" s="179"/>
      <c r="I6" s="68"/>
      <c r="J6" s="68"/>
    </row>
    <row r="7" spans="2:10" ht="32.15" customHeight="1" x14ac:dyDescent="0.25">
      <c r="B7" s="31"/>
      <c r="C7" s="31"/>
      <c r="D7" s="31"/>
      <c r="E7" s="31"/>
      <c r="F7" s="177"/>
      <c r="G7" s="178"/>
      <c r="H7" s="179"/>
      <c r="I7" s="68"/>
      <c r="J7" s="68"/>
    </row>
    <row r="8" spans="2:10" ht="32.15" customHeight="1" x14ac:dyDescent="0.25">
      <c r="B8" s="31"/>
      <c r="C8" s="31"/>
      <c r="D8" s="31"/>
      <c r="E8" s="31"/>
      <c r="F8" s="177"/>
      <c r="G8" s="178"/>
      <c r="H8" s="179"/>
      <c r="I8" s="68"/>
      <c r="J8" s="68"/>
    </row>
    <row r="9" spans="2:10" ht="32.15" customHeight="1" x14ac:dyDescent="0.25">
      <c r="B9" s="31"/>
      <c r="C9" s="31"/>
      <c r="D9" s="31"/>
      <c r="E9" s="31"/>
      <c r="F9" s="177"/>
      <c r="G9" s="178"/>
      <c r="H9" s="179"/>
      <c r="I9" s="68"/>
      <c r="J9" s="68"/>
    </row>
    <row r="10" spans="2:10" ht="32.15" customHeight="1" x14ac:dyDescent="0.25">
      <c r="B10" s="31"/>
      <c r="C10" s="31"/>
      <c r="D10" s="31"/>
      <c r="E10" s="31"/>
      <c r="F10" s="177"/>
      <c r="G10" s="178"/>
      <c r="H10" s="179"/>
      <c r="I10" s="68"/>
      <c r="J10" s="68"/>
    </row>
    <row r="11" spans="2:10" ht="32.15" customHeight="1" x14ac:dyDescent="0.25">
      <c r="B11" s="31"/>
      <c r="C11" s="31"/>
      <c r="D11" s="31"/>
      <c r="E11" s="31"/>
      <c r="F11" s="177"/>
      <c r="G11" s="178"/>
      <c r="H11" s="179"/>
      <c r="I11" s="68"/>
      <c r="J11" s="68"/>
    </row>
    <row r="12" spans="2:10" ht="32.15" customHeight="1" x14ac:dyDescent="0.25">
      <c r="B12" s="31"/>
      <c r="C12" s="31"/>
      <c r="D12" s="31"/>
      <c r="E12" s="31"/>
      <c r="F12" s="177"/>
      <c r="G12" s="178"/>
      <c r="H12" s="179"/>
      <c r="I12" s="68"/>
      <c r="J12" s="68"/>
    </row>
    <row r="13" spans="2:10" ht="32.15" customHeight="1" x14ac:dyDescent="0.25">
      <c r="B13" s="31"/>
      <c r="C13" s="31"/>
      <c r="D13" s="31"/>
      <c r="E13" s="31"/>
      <c r="F13" s="177"/>
      <c r="G13" s="178"/>
      <c r="H13" s="179"/>
      <c r="I13" s="68"/>
      <c r="J13" s="68"/>
    </row>
    <row r="14" spans="2:10" ht="32.15" customHeight="1" x14ac:dyDescent="0.25">
      <c r="B14" s="31"/>
      <c r="C14" s="31"/>
      <c r="D14" s="31"/>
      <c r="E14" s="31"/>
      <c r="F14" s="177"/>
      <c r="G14" s="178"/>
      <c r="H14" s="179"/>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70"/>
      <c r="C22" s="69" t="s">
        <v>350</v>
      </c>
      <c r="D22" s="36" t="s">
        <v>8</v>
      </c>
      <c r="E22" s="175" t="str">
        <f>F3</f>
        <v>Change Request Tracker Baseline 10.4_TS224</v>
      </c>
      <c r="F22" s="175"/>
      <c r="G22" s="175"/>
      <c r="H22" s="38">
        <f>D3</f>
        <v>45446</v>
      </c>
      <c r="I22" s="68"/>
      <c r="J22" s="68"/>
    </row>
    <row r="23" spans="2:10" ht="24.75" customHeight="1" thickBot="1" x14ac:dyDescent="0.3">
      <c r="B23" s="171"/>
      <c r="C23" s="37" t="s">
        <v>30</v>
      </c>
      <c r="D23" s="37" t="s">
        <v>29</v>
      </c>
      <c r="E23" s="176"/>
      <c r="F23" s="176"/>
      <c r="G23" s="176"/>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tabSelected="1" view="pageBreakPreview" topLeftCell="A8" zoomScaleNormal="100" zoomScaleSheetLayoutView="100" workbookViewId="0">
      <selection activeCell="D58" sqref="D58"/>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97" t="s">
        <v>0</v>
      </c>
      <c r="D8" s="198"/>
      <c r="E8" s="20" t="s">
        <v>34</v>
      </c>
      <c r="F8" s="197" t="s">
        <v>33</v>
      </c>
      <c r="G8" s="198"/>
    </row>
    <row r="9" spans="2:8" ht="50.15" customHeight="1" x14ac:dyDescent="0.25">
      <c r="B9" s="180" t="s">
        <v>32</v>
      </c>
      <c r="C9" s="181" t="s">
        <v>340</v>
      </c>
      <c r="D9" s="181"/>
      <c r="E9" s="195" t="s">
        <v>339</v>
      </c>
      <c r="F9" s="196"/>
      <c r="G9" s="196"/>
    </row>
    <row r="10" spans="2:8" ht="50.15" customHeight="1" x14ac:dyDescent="0.25">
      <c r="B10" s="180"/>
      <c r="C10" s="181"/>
      <c r="D10" s="181"/>
      <c r="E10" s="195"/>
      <c r="F10" s="196"/>
      <c r="G10" s="196"/>
    </row>
    <row r="11" spans="2:8" ht="50.15" customHeight="1" x14ac:dyDescent="0.25">
      <c r="B11" s="180" t="s">
        <v>31</v>
      </c>
      <c r="C11" s="181" t="s">
        <v>56</v>
      </c>
      <c r="D11" s="181"/>
      <c r="E11" s="182" t="s">
        <v>57</v>
      </c>
      <c r="F11" s="184"/>
      <c r="G11" s="185"/>
    </row>
    <row r="12" spans="2:8" ht="50.15" customHeight="1" x14ac:dyDescent="0.25">
      <c r="B12" s="180"/>
      <c r="C12" s="181"/>
      <c r="D12" s="181"/>
      <c r="E12" s="183"/>
      <c r="F12" s="186"/>
      <c r="G12" s="187"/>
    </row>
    <row r="13" spans="2:8" ht="46.5" customHeight="1" x14ac:dyDescent="0.25">
      <c r="B13" s="180" t="s">
        <v>54</v>
      </c>
      <c r="C13" s="191" t="s">
        <v>53</v>
      </c>
      <c r="D13" s="192"/>
      <c r="E13" s="195" t="s">
        <v>254</v>
      </c>
      <c r="F13" s="196"/>
      <c r="G13" s="196"/>
    </row>
    <row r="14" spans="2:8" ht="51.75" customHeight="1" x14ac:dyDescent="0.25">
      <c r="B14" s="180"/>
      <c r="C14" s="193"/>
      <c r="D14" s="194"/>
      <c r="E14" s="195"/>
      <c r="F14" s="196"/>
      <c r="G14" s="196"/>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70"/>
      <c r="C41" s="70" t="str">
        <f>Modification!C22</f>
        <v>GIB0000007129</v>
      </c>
      <c r="D41" s="36" t="s">
        <v>8</v>
      </c>
      <c r="E41" s="175" t="str">
        <f>Modification!F3</f>
        <v>Change Request Tracker Baseline 10.4_TS224</v>
      </c>
      <c r="F41" s="188"/>
      <c r="G41" s="188"/>
      <c r="H41" s="38">
        <f>Modification!H22</f>
        <v>45446</v>
      </c>
    </row>
    <row r="42" spans="2:8" ht="25" customHeight="1" thickBot="1" x14ac:dyDescent="0.3">
      <c r="B42" s="171"/>
      <c r="C42" s="14" t="s">
        <v>30</v>
      </c>
      <c r="D42" s="37" t="s">
        <v>29</v>
      </c>
      <c r="E42" s="189"/>
      <c r="F42" s="189"/>
      <c r="G42" s="189"/>
      <c r="H42" s="39" t="s">
        <v>28</v>
      </c>
    </row>
    <row r="43" spans="2:8" x14ac:dyDescent="0.25">
      <c r="B43" s="190" t="s">
        <v>27</v>
      </c>
      <c r="C43" s="190"/>
      <c r="D43" s="190"/>
      <c r="E43" s="190"/>
      <c r="F43" s="190"/>
      <c r="G43" s="190"/>
      <c r="H43" s="190"/>
    </row>
    <row r="44" spans="2:8" ht="13.5" x14ac:dyDescent="0.3">
      <c r="B44" s="13"/>
      <c r="C44" s="13"/>
      <c r="D44" s="13"/>
      <c r="E44" s="13"/>
      <c r="F44" s="13"/>
      <c r="G44" s="13"/>
      <c r="H44" s="13"/>
    </row>
  </sheetData>
  <mergeCells count="17">
    <mergeCell ref="C8:D8"/>
    <mergeCell ref="F8:G8"/>
    <mergeCell ref="B9:B10"/>
    <mergeCell ref="C9:D10"/>
    <mergeCell ref="E9:E10"/>
    <mergeCell ref="F9:G10"/>
    <mergeCell ref="B43:H43"/>
    <mergeCell ref="B13:B14"/>
    <mergeCell ref="C13:D14"/>
    <mergeCell ref="E13:E14"/>
    <mergeCell ref="F13:G14"/>
    <mergeCell ref="B41:B42"/>
    <mergeCell ref="B11:B12"/>
    <mergeCell ref="C11:D12"/>
    <mergeCell ref="E11:E12"/>
    <mergeCell ref="F11:G12"/>
    <mergeCell ref="E41:G42"/>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topLeftCell="A22" zoomScale="82" zoomScaleNormal="100" zoomScaleSheetLayoutView="82" workbookViewId="0">
      <selection activeCell="E37" sqref="E37"/>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204" t="s">
        <v>48</v>
      </c>
      <c r="B1" s="204"/>
      <c r="C1" s="204"/>
      <c r="D1" s="204"/>
      <c r="E1" s="204"/>
    </row>
    <row r="2" spans="1:5" ht="78.650000000000006" customHeight="1" x14ac:dyDescent="0.35">
      <c r="A2" s="205" t="s">
        <v>47</v>
      </c>
      <c r="B2" s="205"/>
      <c r="C2" s="205"/>
      <c r="D2" s="205"/>
      <c r="E2" s="205"/>
    </row>
    <row r="3" spans="1:5" ht="52.5" customHeight="1" x14ac:dyDescent="0.35">
      <c r="A3" s="204" t="s">
        <v>46</v>
      </c>
      <c r="B3" s="204"/>
      <c r="C3" s="204"/>
      <c r="D3" s="204"/>
      <c r="E3" s="204"/>
    </row>
    <row r="4" spans="1:5" ht="84" customHeight="1" x14ac:dyDescent="0.35">
      <c r="A4" s="206" t="s">
        <v>45</v>
      </c>
      <c r="B4" s="206"/>
      <c r="C4" s="206"/>
      <c r="D4" s="206"/>
      <c r="E4" s="206"/>
    </row>
    <row r="5" spans="1:5" ht="53.15" customHeight="1" x14ac:dyDescent="0.35">
      <c r="A5" s="204" t="s">
        <v>44</v>
      </c>
      <c r="B5" s="204"/>
      <c r="C5" s="204"/>
      <c r="D5" s="204"/>
      <c r="E5" s="204"/>
    </row>
    <row r="6" spans="1:5" ht="131.5" customHeight="1" x14ac:dyDescent="0.35">
      <c r="A6" s="205" t="s">
        <v>43</v>
      </c>
      <c r="B6" s="205"/>
      <c r="C6" s="205"/>
      <c r="D6" s="205"/>
      <c r="E6" s="205"/>
    </row>
    <row r="7" spans="1:5" ht="18" customHeight="1" x14ac:dyDescent="0.35">
      <c r="A7" s="203"/>
      <c r="B7" s="203"/>
      <c r="C7" s="203"/>
      <c r="D7" s="203"/>
      <c r="E7" s="203"/>
    </row>
    <row r="8" spans="1:5" ht="18" customHeight="1" x14ac:dyDescent="0.35">
      <c r="A8" s="203"/>
      <c r="B8" s="203"/>
      <c r="C8" s="203"/>
      <c r="D8" s="203"/>
      <c r="E8" s="203"/>
    </row>
    <row r="9" spans="1:5" ht="18" customHeight="1" x14ac:dyDescent="0.35">
      <c r="A9" s="203"/>
      <c r="B9" s="203"/>
      <c r="C9" s="203"/>
      <c r="D9" s="203"/>
      <c r="E9" s="203"/>
    </row>
    <row r="10" spans="1:5" ht="18" customHeight="1" x14ac:dyDescent="0.35">
      <c r="A10" s="203"/>
      <c r="B10" s="203"/>
      <c r="C10" s="203"/>
      <c r="D10" s="203"/>
      <c r="E10" s="203"/>
    </row>
    <row r="11" spans="1:5" ht="18" customHeight="1" x14ac:dyDescent="0.35">
      <c r="A11" s="203"/>
      <c r="B11" s="203"/>
      <c r="C11" s="203"/>
      <c r="D11" s="203"/>
      <c r="E11" s="203"/>
    </row>
    <row r="12" spans="1:5" ht="18" customHeight="1" x14ac:dyDescent="0.35">
      <c r="A12" s="203"/>
      <c r="B12" s="203"/>
      <c r="C12" s="203"/>
      <c r="D12" s="203"/>
      <c r="E12" s="203"/>
    </row>
    <row r="13" spans="1:5" ht="18" customHeight="1" x14ac:dyDescent="0.35">
      <c r="A13" s="203"/>
      <c r="B13" s="203"/>
      <c r="C13" s="203"/>
      <c r="D13" s="203"/>
      <c r="E13" s="203"/>
    </row>
    <row r="14" spans="1:5" ht="18" customHeight="1" x14ac:dyDescent="0.35">
      <c r="A14" s="203"/>
      <c r="B14" s="203"/>
      <c r="C14" s="203"/>
      <c r="D14" s="203"/>
      <c r="E14" s="203"/>
    </row>
    <row r="15" spans="1:5" ht="18" customHeight="1" x14ac:dyDescent="0.35">
      <c r="A15" s="203"/>
      <c r="B15" s="203"/>
      <c r="C15" s="203"/>
      <c r="D15" s="203"/>
      <c r="E15" s="203"/>
    </row>
    <row r="16" spans="1:5" ht="18" customHeight="1" x14ac:dyDescent="0.35">
      <c r="A16" s="203"/>
      <c r="B16" s="203"/>
      <c r="C16" s="203"/>
      <c r="D16" s="203"/>
      <c r="E16" s="203"/>
    </row>
    <row r="17" spans="1:5" ht="18" customHeight="1" x14ac:dyDescent="0.35">
      <c r="A17" s="203"/>
      <c r="B17" s="203"/>
      <c r="C17" s="203"/>
      <c r="D17" s="203"/>
      <c r="E17" s="203"/>
    </row>
    <row r="18" spans="1:5" ht="18" customHeight="1" x14ac:dyDescent="0.35">
      <c r="A18" s="203"/>
      <c r="B18" s="203"/>
      <c r="C18" s="203"/>
      <c r="D18" s="203"/>
      <c r="E18" s="203"/>
    </row>
    <row r="19" spans="1:5" ht="18" customHeight="1" x14ac:dyDescent="0.35">
      <c r="A19" s="203"/>
      <c r="B19" s="203"/>
      <c r="C19" s="203"/>
      <c r="D19" s="203"/>
      <c r="E19" s="203"/>
    </row>
    <row r="20" spans="1:5" ht="18" customHeight="1" x14ac:dyDescent="0.35">
      <c r="A20" s="203"/>
      <c r="B20" s="203"/>
      <c r="C20" s="203"/>
      <c r="D20" s="203"/>
      <c r="E20" s="203"/>
    </row>
    <row r="21" spans="1:5" ht="18" customHeight="1" x14ac:dyDescent="0.35">
      <c r="A21" s="203"/>
      <c r="B21" s="203"/>
      <c r="C21" s="203"/>
      <c r="D21" s="203"/>
      <c r="E21" s="203"/>
    </row>
    <row r="22" spans="1:5" ht="18" customHeight="1" x14ac:dyDescent="0.35">
      <c r="A22" s="203"/>
      <c r="B22" s="203"/>
      <c r="C22" s="203"/>
      <c r="D22" s="203"/>
      <c r="E22" s="203"/>
    </row>
    <row r="23" spans="1:5" ht="18" customHeight="1" x14ac:dyDescent="0.35">
      <c r="A23" s="203"/>
      <c r="B23" s="203"/>
      <c r="C23" s="203"/>
      <c r="D23" s="203"/>
      <c r="E23" s="203"/>
    </row>
    <row r="24" spans="1:5" ht="18" customHeight="1" x14ac:dyDescent="0.35">
      <c r="A24" s="203"/>
      <c r="B24" s="203"/>
      <c r="C24" s="203"/>
      <c r="D24" s="203"/>
      <c r="E24" s="203"/>
    </row>
    <row r="25" spans="1:5" ht="18" customHeight="1" x14ac:dyDescent="0.35">
      <c r="A25" s="203"/>
      <c r="B25" s="203"/>
      <c r="C25" s="203"/>
      <c r="D25" s="203"/>
      <c r="E25" s="203"/>
    </row>
    <row r="26" spans="1:5" ht="18" customHeight="1" x14ac:dyDescent="0.35">
      <c r="A26" s="203"/>
      <c r="B26" s="203"/>
      <c r="C26" s="203"/>
      <c r="D26" s="203"/>
      <c r="E26" s="203"/>
    </row>
    <row r="27" spans="1:5" ht="18" customHeight="1" x14ac:dyDescent="0.35">
      <c r="A27" s="203"/>
      <c r="B27" s="203"/>
      <c r="C27" s="203"/>
      <c r="D27" s="203"/>
      <c r="E27" s="203"/>
    </row>
    <row r="28" spans="1:5" ht="18" customHeight="1" thickBot="1" x14ac:dyDescent="0.4">
      <c r="A28" s="203"/>
      <c r="B28" s="203"/>
      <c r="C28" s="203"/>
      <c r="D28" s="203"/>
      <c r="E28" s="203"/>
    </row>
    <row r="29" spans="1:5" ht="34.5" customHeight="1" thickBot="1" x14ac:dyDescent="0.4">
      <c r="A29" s="199"/>
      <c r="B29" s="70" t="str">
        <f>Modification!C22</f>
        <v>GIB0000007129</v>
      </c>
      <c r="C29" s="36" t="s">
        <v>8</v>
      </c>
      <c r="D29" s="201" t="str">
        <f>Modification!E22</f>
        <v>Change Request Tracker Baseline 10.4_TS224</v>
      </c>
      <c r="E29" s="38">
        <f>Modification!H22</f>
        <v>45446</v>
      </c>
    </row>
    <row r="30" spans="1:5" ht="34.5" customHeight="1" thickBot="1" x14ac:dyDescent="0.4">
      <c r="A30" s="200"/>
      <c r="B30" s="14" t="s">
        <v>30</v>
      </c>
      <c r="C30" s="37" t="s">
        <v>29</v>
      </c>
      <c r="D30" s="202"/>
      <c r="E30" s="40" t="s">
        <v>42</v>
      </c>
    </row>
  </sheetData>
  <mergeCells count="30">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 ref="A1:E1"/>
    <mergeCell ref="A2:E2"/>
    <mergeCell ref="A5:E5"/>
    <mergeCell ref="A3:E3"/>
    <mergeCell ref="A4:E4"/>
    <mergeCell ref="A29:A30"/>
    <mergeCell ref="D29:D30"/>
    <mergeCell ref="A20:E20"/>
    <mergeCell ref="A21:E21"/>
    <mergeCell ref="A22:E22"/>
    <mergeCell ref="A23:E23"/>
    <mergeCell ref="A24:E24"/>
    <mergeCell ref="A25:E25"/>
    <mergeCell ref="A26:E26"/>
    <mergeCell ref="A27:E27"/>
    <mergeCell ref="A28:E28"/>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32" zoomScale="95" zoomScaleNormal="95" workbookViewId="0">
      <selection activeCell="D148" sqref="D148"/>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71"/>
  </cols>
  <sheetData>
    <row r="1" spans="1:11" ht="50.5" customHeight="1" x14ac:dyDescent="0.35">
      <c r="A1" s="43" t="s">
        <v>58</v>
      </c>
      <c r="B1" s="213" t="s">
        <v>1</v>
      </c>
      <c r="C1" s="214"/>
      <c r="D1" s="45" t="s">
        <v>2</v>
      </c>
      <c r="E1" s="45" t="s">
        <v>3</v>
      </c>
      <c r="F1" s="45" t="s">
        <v>4</v>
      </c>
      <c r="G1" s="45" t="s">
        <v>5</v>
      </c>
      <c r="H1" s="45" t="s">
        <v>6</v>
      </c>
      <c r="I1" s="45" t="s">
        <v>7</v>
      </c>
      <c r="J1" s="44" t="s">
        <v>59</v>
      </c>
      <c r="K1" s="43" t="s">
        <v>61</v>
      </c>
    </row>
    <row r="2" spans="1:11" ht="19" customHeight="1" x14ac:dyDescent="0.35">
      <c r="A2" s="2" t="s">
        <v>62</v>
      </c>
      <c r="B2" s="209" t="s">
        <v>63</v>
      </c>
      <c r="C2" s="210"/>
      <c r="D2" s="48" t="s">
        <v>60</v>
      </c>
      <c r="E2" s="48" t="s">
        <v>60</v>
      </c>
      <c r="F2" s="48" t="s">
        <v>60</v>
      </c>
      <c r="G2" s="48" t="s">
        <v>60</v>
      </c>
      <c r="H2" s="48" t="s">
        <v>60</v>
      </c>
      <c r="I2" s="48" t="s">
        <v>60</v>
      </c>
      <c r="J2" s="49">
        <v>1</v>
      </c>
      <c r="K2" s="2"/>
    </row>
    <row r="3" spans="1:11" ht="19" customHeight="1" x14ac:dyDescent="0.35">
      <c r="A3" s="2" t="s">
        <v>64</v>
      </c>
      <c r="B3" s="209" t="s">
        <v>65</v>
      </c>
      <c r="C3" s="210"/>
      <c r="D3" s="48" t="s">
        <v>60</v>
      </c>
      <c r="E3" s="50" t="s">
        <v>49</v>
      </c>
      <c r="F3" s="50" t="s">
        <v>49</v>
      </c>
      <c r="G3" s="50" t="s">
        <v>49</v>
      </c>
      <c r="H3" s="50" t="s">
        <v>49</v>
      </c>
      <c r="I3" s="48" t="s">
        <v>60</v>
      </c>
      <c r="J3" s="49">
        <v>1</v>
      </c>
      <c r="K3" s="2"/>
    </row>
    <row r="4" spans="1:11" ht="19" customHeight="1" x14ac:dyDescent="0.35">
      <c r="A4" s="2" t="s">
        <v>66</v>
      </c>
      <c r="B4" s="209" t="s">
        <v>67</v>
      </c>
      <c r="C4" s="210"/>
      <c r="D4" s="50" t="s">
        <v>49</v>
      </c>
      <c r="E4" s="50" t="s">
        <v>49</v>
      </c>
      <c r="F4" s="48" t="s">
        <v>60</v>
      </c>
      <c r="G4" s="48" t="s">
        <v>60</v>
      </c>
      <c r="H4" s="50" t="s">
        <v>49</v>
      </c>
      <c r="I4" s="50" t="s">
        <v>49</v>
      </c>
      <c r="J4" s="49">
        <v>1</v>
      </c>
      <c r="K4" s="2"/>
    </row>
    <row r="5" spans="1:11" ht="19" customHeight="1" x14ac:dyDescent="0.35">
      <c r="A5" s="2" t="s">
        <v>68</v>
      </c>
      <c r="B5" s="209" t="s">
        <v>69</v>
      </c>
      <c r="C5" s="210"/>
      <c r="D5" s="48" t="s">
        <v>60</v>
      </c>
      <c r="E5" s="48" t="s">
        <v>60</v>
      </c>
      <c r="F5" s="48" t="s">
        <v>60</v>
      </c>
      <c r="G5" s="48" t="s">
        <v>60</v>
      </c>
      <c r="H5" s="48" t="s">
        <v>60</v>
      </c>
      <c r="I5" s="48" t="s">
        <v>60</v>
      </c>
      <c r="J5" s="49">
        <v>1</v>
      </c>
      <c r="K5" s="1"/>
    </row>
    <row r="6" spans="1:11" ht="19" customHeight="1" x14ac:dyDescent="0.35">
      <c r="A6" s="2" t="s">
        <v>70</v>
      </c>
      <c r="B6" s="209" t="s">
        <v>71</v>
      </c>
      <c r="C6" s="210"/>
      <c r="D6" s="48" t="s">
        <v>60</v>
      </c>
      <c r="E6" s="50" t="s">
        <v>49</v>
      </c>
      <c r="F6" s="50" t="s">
        <v>49</v>
      </c>
      <c r="G6" s="50" t="s">
        <v>49</v>
      </c>
      <c r="H6" s="50" t="s">
        <v>49</v>
      </c>
      <c r="I6" s="48" t="s">
        <v>60</v>
      </c>
      <c r="J6" s="49">
        <v>1</v>
      </c>
      <c r="K6" s="2"/>
    </row>
    <row r="7" spans="1:11" ht="19" customHeight="1" x14ac:dyDescent="0.35">
      <c r="A7" s="51" t="s">
        <v>82</v>
      </c>
      <c r="B7" s="211" t="s">
        <v>83</v>
      </c>
      <c r="C7" s="212"/>
      <c r="D7" s="53" t="s">
        <v>60</v>
      </c>
      <c r="E7" s="53" t="s">
        <v>60</v>
      </c>
      <c r="F7" s="53" t="s">
        <v>60</v>
      </c>
      <c r="G7" s="53" t="s">
        <v>60</v>
      </c>
      <c r="H7" s="53" t="s">
        <v>60</v>
      </c>
      <c r="I7" s="53" t="s">
        <v>120</v>
      </c>
      <c r="J7" s="49">
        <v>1</v>
      </c>
      <c r="K7" s="2"/>
    </row>
    <row r="8" spans="1:11" ht="19" customHeight="1" x14ac:dyDescent="0.35">
      <c r="A8" s="51" t="s">
        <v>90</v>
      </c>
      <c r="B8" s="211" t="s">
        <v>91</v>
      </c>
      <c r="C8" s="212"/>
      <c r="D8" s="53" t="s">
        <v>60</v>
      </c>
      <c r="E8" s="54" t="s">
        <v>49</v>
      </c>
      <c r="F8" s="54" t="s">
        <v>49</v>
      </c>
      <c r="G8" s="54" t="s">
        <v>49</v>
      </c>
      <c r="H8" s="54" t="s">
        <v>49</v>
      </c>
      <c r="I8" s="53" t="s">
        <v>60</v>
      </c>
      <c r="J8" s="49">
        <v>1</v>
      </c>
      <c r="K8" s="2"/>
    </row>
    <row r="9" spans="1:11" ht="19" customHeight="1" x14ac:dyDescent="0.35">
      <c r="A9" s="51" t="s">
        <v>92</v>
      </c>
      <c r="B9" s="211" t="s">
        <v>93</v>
      </c>
      <c r="C9" s="212"/>
      <c r="D9" s="53" t="s">
        <v>60</v>
      </c>
      <c r="E9" s="54" t="s">
        <v>49</v>
      </c>
      <c r="F9" s="54" t="s">
        <v>49</v>
      </c>
      <c r="G9" s="54" t="s">
        <v>49</v>
      </c>
      <c r="H9" s="54" t="s">
        <v>49</v>
      </c>
      <c r="I9" s="53" t="s">
        <v>60</v>
      </c>
      <c r="J9" s="49">
        <v>1</v>
      </c>
      <c r="K9" s="2"/>
    </row>
    <row r="10" spans="1:11" ht="19" customHeight="1" x14ac:dyDescent="0.35">
      <c r="A10" s="51" t="s">
        <v>96</v>
      </c>
      <c r="B10" s="211" t="s">
        <v>97</v>
      </c>
      <c r="C10" s="212"/>
      <c r="D10" s="53" t="s">
        <v>60</v>
      </c>
      <c r="E10" s="53" t="s">
        <v>60</v>
      </c>
      <c r="F10" s="53" t="s">
        <v>60</v>
      </c>
      <c r="G10" s="53" t="s">
        <v>60</v>
      </c>
      <c r="H10" s="53" t="s">
        <v>60</v>
      </c>
      <c r="I10" s="53" t="s">
        <v>60</v>
      </c>
      <c r="J10" s="49">
        <v>1</v>
      </c>
      <c r="K10" s="2"/>
    </row>
    <row r="11" spans="1:11" ht="19" customHeight="1" x14ac:dyDescent="0.35">
      <c r="A11" s="51" t="s">
        <v>121</v>
      </c>
      <c r="B11" s="211" t="s">
        <v>98</v>
      </c>
      <c r="C11" s="212"/>
      <c r="D11" s="53" t="s">
        <v>60</v>
      </c>
      <c r="E11" s="53" t="s">
        <v>60</v>
      </c>
      <c r="F11" s="53" t="s">
        <v>60</v>
      </c>
      <c r="G11" s="53" t="s">
        <v>60</v>
      </c>
      <c r="H11" s="53" t="s">
        <v>60</v>
      </c>
      <c r="I11" s="53" t="s">
        <v>60</v>
      </c>
      <c r="J11" s="49">
        <v>1</v>
      </c>
      <c r="K11" s="2"/>
    </row>
    <row r="12" spans="1:11" ht="19" customHeight="1" x14ac:dyDescent="0.35">
      <c r="A12" s="51" t="s">
        <v>99</v>
      </c>
      <c r="B12" s="211" t="s">
        <v>100</v>
      </c>
      <c r="C12" s="212"/>
      <c r="D12" s="53" t="s">
        <v>60</v>
      </c>
      <c r="E12" s="53" t="s">
        <v>60</v>
      </c>
      <c r="F12" s="53" t="s">
        <v>60</v>
      </c>
      <c r="G12" s="53" t="s">
        <v>60</v>
      </c>
      <c r="H12" s="53" t="s">
        <v>60</v>
      </c>
      <c r="I12" s="53" t="s">
        <v>60</v>
      </c>
      <c r="J12" s="49">
        <v>1</v>
      </c>
      <c r="K12" s="2"/>
    </row>
    <row r="13" spans="1:11" ht="19" customHeight="1" x14ac:dyDescent="0.35">
      <c r="A13" s="2" t="s">
        <v>101</v>
      </c>
      <c r="B13" s="209" t="s">
        <v>102</v>
      </c>
      <c r="C13" s="210"/>
      <c r="D13" s="48" t="s">
        <v>60</v>
      </c>
      <c r="E13" s="48" t="s">
        <v>60</v>
      </c>
      <c r="F13" s="48" t="s">
        <v>60</v>
      </c>
      <c r="G13" s="48" t="s">
        <v>60</v>
      </c>
      <c r="H13" s="48" t="s">
        <v>60</v>
      </c>
      <c r="I13" s="48" t="s">
        <v>60</v>
      </c>
      <c r="J13" s="49">
        <v>1</v>
      </c>
      <c r="K13" s="2"/>
    </row>
    <row r="14" spans="1:11" ht="19" customHeight="1" x14ac:dyDescent="0.35">
      <c r="A14" s="2" t="s">
        <v>103</v>
      </c>
      <c r="B14" s="209" t="s">
        <v>104</v>
      </c>
      <c r="C14" s="210"/>
      <c r="D14" s="48" t="s">
        <v>60</v>
      </c>
      <c r="E14" s="48" t="s">
        <v>60</v>
      </c>
      <c r="F14" s="48" t="s">
        <v>60</v>
      </c>
      <c r="G14" s="48" t="s">
        <v>60</v>
      </c>
      <c r="H14" s="48" t="s">
        <v>60</v>
      </c>
      <c r="I14" s="48" t="s">
        <v>60</v>
      </c>
      <c r="J14" s="49">
        <v>1</v>
      </c>
      <c r="K14" s="2"/>
    </row>
    <row r="15" spans="1:11" ht="19" customHeight="1" x14ac:dyDescent="0.35">
      <c r="A15" s="2" t="s">
        <v>105</v>
      </c>
      <c r="B15" s="209" t="s">
        <v>106</v>
      </c>
      <c r="C15" s="210"/>
      <c r="D15" s="50" t="s">
        <v>49</v>
      </c>
      <c r="E15" s="48" t="s">
        <v>60</v>
      </c>
      <c r="F15" s="48" t="s">
        <v>60</v>
      </c>
      <c r="G15" s="48" t="s">
        <v>60</v>
      </c>
      <c r="H15" s="48" t="s">
        <v>60</v>
      </c>
      <c r="I15" s="50" t="s">
        <v>49</v>
      </c>
      <c r="J15" s="49">
        <v>1</v>
      </c>
      <c r="K15" s="2"/>
    </row>
    <row r="16" spans="1:11" ht="19" customHeight="1" x14ac:dyDescent="0.35">
      <c r="A16" s="2" t="s">
        <v>107</v>
      </c>
      <c r="B16" s="209" t="s">
        <v>108</v>
      </c>
      <c r="C16" s="210"/>
      <c r="D16" s="48" t="s">
        <v>60</v>
      </c>
      <c r="E16" s="48" t="s">
        <v>60</v>
      </c>
      <c r="F16" s="48" t="s">
        <v>60</v>
      </c>
      <c r="G16" s="48" t="s">
        <v>60</v>
      </c>
      <c r="H16" s="48" t="s">
        <v>60</v>
      </c>
      <c r="I16" s="48" t="s">
        <v>60</v>
      </c>
      <c r="J16" s="49">
        <v>1</v>
      </c>
      <c r="K16" s="2"/>
    </row>
    <row r="17" spans="1:11" ht="19" customHeight="1" x14ac:dyDescent="0.35">
      <c r="A17" s="2" t="s">
        <v>109</v>
      </c>
      <c r="B17" s="209" t="s">
        <v>110</v>
      </c>
      <c r="C17" s="210"/>
      <c r="D17" s="48" t="s">
        <v>60</v>
      </c>
      <c r="E17" s="48" t="s">
        <v>60</v>
      </c>
      <c r="F17" s="48" t="s">
        <v>60</v>
      </c>
      <c r="G17" s="48" t="s">
        <v>60</v>
      </c>
      <c r="H17" s="48" t="s">
        <v>60</v>
      </c>
      <c r="I17" s="48" t="s">
        <v>60</v>
      </c>
      <c r="J17" s="49">
        <v>1</v>
      </c>
      <c r="K17" s="2"/>
    </row>
    <row r="18" spans="1:11" ht="19" customHeight="1" x14ac:dyDescent="0.35">
      <c r="A18" s="2" t="s">
        <v>111</v>
      </c>
      <c r="B18" s="209" t="s">
        <v>112</v>
      </c>
      <c r="C18" s="210"/>
      <c r="D18" s="48" t="s">
        <v>60</v>
      </c>
      <c r="E18" s="48" t="s">
        <v>60</v>
      </c>
      <c r="F18" s="48" t="s">
        <v>60</v>
      </c>
      <c r="G18" s="48" t="s">
        <v>60</v>
      </c>
      <c r="H18" s="48" t="s">
        <v>60</v>
      </c>
      <c r="I18" s="48" t="s">
        <v>60</v>
      </c>
      <c r="J18" s="49">
        <v>1</v>
      </c>
      <c r="K18" s="1"/>
    </row>
    <row r="19" spans="1:11" ht="19" customHeight="1" x14ac:dyDescent="0.35">
      <c r="A19" s="2" t="s">
        <v>113</v>
      </c>
      <c r="B19" s="209" t="s">
        <v>114</v>
      </c>
      <c r="C19" s="210"/>
      <c r="D19" s="48" t="s">
        <v>60</v>
      </c>
      <c r="E19" s="48" t="s">
        <v>60</v>
      </c>
      <c r="F19" s="48" t="s">
        <v>60</v>
      </c>
      <c r="G19" s="48" t="s">
        <v>60</v>
      </c>
      <c r="H19" s="48" t="s">
        <v>60</v>
      </c>
      <c r="I19" s="48" t="s">
        <v>60</v>
      </c>
      <c r="J19" s="49">
        <v>1</v>
      </c>
      <c r="K19" s="2"/>
    </row>
    <row r="20" spans="1:11" ht="19" customHeight="1" x14ac:dyDescent="0.35">
      <c r="A20" s="2" t="s">
        <v>115</v>
      </c>
      <c r="B20" s="209" t="s">
        <v>116</v>
      </c>
      <c r="C20" s="210"/>
      <c r="D20" s="48" t="s">
        <v>60</v>
      </c>
      <c r="E20" s="50" t="s">
        <v>49</v>
      </c>
      <c r="F20" s="50" t="s">
        <v>49</v>
      </c>
      <c r="G20" s="50" t="s">
        <v>49</v>
      </c>
      <c r="H20" s="50" t="s">
        <v>49</v>
      </c>
      <c r="I20" s="48" t="s">
        <v>60</v>
      </c>
      <c r="J20" s="49">
        <v>1</v>
      </c>
      <c r="K20" s="2"/>
    </row>
    <row r="21" spans="1:11" ht="19" customHeight="1" x14ac:dyDescent="0.35">
      <c r="A21" s="2" t="s">
        <v>117</v>
      </c>
      <c r="B21" s="209" t="s">
        <v>118</v>
      </c>
      <c r="C21" s="210"/>
      <c r="D21" s="48" t="s">
        <v>60</v>
      </c>
      <c r="E21" s="48" t="s">
        <v>60</v>
      </c>
      <c r="F21" s="48" t="s">
        <v>60</v>
      </c>
      <c r="G21" s="48" t="s">
        <v>60</v>
      </c>
      <c r="H21" s="48" t="s">
        <v>60</v>
      </c>
      <c r="I21" s="48" t="s">
        <v>60</v>
      </c>
      <c r="J21" s="49">
        <v>1</v>
      </c>
      <c r="K21" s="2"/>
    </row>
    <row r="22" spans="1:11" ht="19" customHeight="1" x14ac:dyDescent="0.35">
      <c r="A22" s="2" t="s">
        <v>132</v>
      </c>
      <c r="B22" s="207" t="s">
        <v>131</v>
      </c>
      <c r="C22" s="208"/>
      <c r="D22" s="48" t="s">
        <v>60</v>
      </c>
      <c r="E22" s="48" t="s">
        <v>60</v>
      </c>
      <c r="F22" s="48" t="s">
        <v>60</v>
      </c>
      <c r="G22" s="48" t="s">
        <v>60</v>
      </c>
      <c r="H22" s="48" t="s">
        <v>60</v>
      </c>
      <c r="I22" s="48" t="s">
        <v>60</v>
      </c>
      <c r="J22" s="49">
        <v>1</v>
      </c>
      <c r="K22" s="2"/>
    </row>
    <row r="23" spans="1:11" ht="19" customHeight="1" x14ac:dyDescent="0.35">
      <c r="A23" s="2" t="s">
        <v>138</v>
      </c>
      <c r="B23" s="209" t="s">
        <v>175</v>
      </c>
      <c r="C23" s="210"/>
      <c r="D23" s="48" t="s">
        <v>60</v>
      </c>
      <c r="E23" s="50" t="s">
        <v>49</v>
      </c>
      <c r="F23" s="50" t="s">
        <v>49</v>
      </c>
      <c r="G23" s="50" t="s">
        <v>49</v>
      </c>
      <c r="H23" s="50" t="s">
        <v>49</v>
      </c>
      <c r="I23" s="48" t="s">
        <v>60</v>
      </c>
      <c r="J23" s="49">
        <v>1</v>
      </c>
      <c r="K23" s="1"/>
    </row>
    <row r="24" spans="1:11" ht="19" customHeight="1" x14ac:dyDescent="0.35">
      <c r="A24" s="2" t="s">
        <v>151</v>
      </c>
      <c r="B24" s="209" t="s">
        <v>188</v>
      </c>
      <c r="C24" s="210"/>
      <c r="D24" s="48" t="s">
        <v>60</v>
      </c>
      <c r="E24" s="50" t="s">
        <v>49</v>
      </c>
      <c r="F24" s="50" t="s">
        <v>49</v>
      </c>
      <c r="G24" s="50" t="s">
        <v>49</v>
      </c>
      <c r="H24" s="50" t="s">
        <v>49</v>
      </c>
      <c r="I24" s="48" t="s">
        <v>60</v>
      </c>
      <c r="J24" s="49">
        <v>1</v>
      </c>
      <c r="K24" s="1"/>
    </row>
    <row r="25" spans="1:11" ht="19" customHeight="1" x14ac:dyDescent="0.35">
      <c r="A25" s="2" t="s">
        <v>152</v>
      </c>
      <c r="B25" s="209" t="s">
        <v>189</v>
      </c>
      <c r="C25" s="210"/>
      <c r="D25" s="48" t="s">
        <v>60</v>
      </c>
      <c r="E25" s="48" t="s">
        <v>60</v>
      </c>
      <c r="F25" s="48" t="s">
        <v>60</v>
      </c>
      <c r="G25" s="48" t="s">
        <v>60</v>
      </c>
      <c r="H25" s="48" t="s">
        <v>60</v>
      </c>
      <c r="I25" s="48" t="s">
        <v>60</v>
      </c>
      <c r="J25" s="49">
        <v>1</v>
      </c>
      <c r="K25" s="2"/>
    </row>
    <row r="26" spans="1:11" ht="19" customHeight="1" x14ac:dyDescent="0.35">
      <c r="A26" s="2" t="s">
        <v>155</v>
      </c>
      <c r="B26" s="209" t="s">
        <v>192</v>
      </c>
      <c r="C26" s="210"/>
      <c r="D26" s="48" t="s">
        <v>60</v>
      </c>
      <c r="E26" s="48" t="s">
        <v>60</v>
      </c>
      <c r="F26" s="48" t="s">
        <v>60</v>
      </c>
      <c r="G26" s="48" t="s">
        <v>60</v>
      </c>
      <c r="H26" s="48" t="s">
        <v>60</v>
      </c>
      <c r="I26" s="48" t="s">
        <v>60</v>
      </c>
      <c r="J26" s="49">
        <v>1</v>
      </c>
      <c r="K26" s="2"/>
    </row>
    <row r="27" spans="1:11" ht="19" customHeight="1" x14ac:dyDescent="0.35">
      <c r="A27" s="2" t="s">
        <v>157</v>
      </c>
      <c r="B27" s="209" t="s">
        <v>98</v>
      </c>
      <c r="C27" s="210"/>
      <c r="D27" s="50" t="s">
        <v>49</v>
      </c>
      <c r="E27" s="48" t="s">
        <v>60</v>
      </c>
      <c r="F27" s="48" t="s">
        <v>60</v>
      </c>
      <c r="G27" s="48" t="s">
        <v>60</v>
      </c>
      <c r="H27" s="48" t="s">
        <v>60</v>
      </c>
      <c r="I27" s="50" t="s">
        <v>49</v>
      </c>
      <c r="J27" s="49">
        <v>1</v>
      </c>
      <c r="K27" s="1"/>
    </row>
    <row r="28" spans="1:11" ht="19" customHeight="1" x14ac:dyDescent="0.35">
      <c r="A28" s="2" t="s">
        <v>158</v>
      </c>
      <c r="B28" s="209" t="s">
        <v>194</v>
      </c>
      <c r="C28" s="210"/>
      <c r="D28" s="48" t="s">
        <v>60</v>
      </c>
      <c r="E28" s="48" t="s">
        <v>60</v>
      </c>
      <c r="F28" s="48" t="s">
        <v>60</v>
      </c>
      <c r="G28" s="48" t="s">
        <v>60</v>
      </c>
      <c r="H28" s="48" t="s">
        <v>60</v>
      </c>
      <c r="I28" s="48" t="s">
        <v>60</v>
      </c>
      <c r="J28" s="49">
        <v>1</v>
      </c>
      <c r="K28" s="2"/>
    </row>
    <row r="29" spans="1:11" ht="19" customHeight="1" x14ac:dyDescent="0.35">
      <c r="A29" s="2" t="s">
        <v>159</v>
      </c>
      <c r="B29" s="209" t="s">
        <v>195</v>
      </c>
      <c r="C29" s="210"/>
      <c r="D29" s="48" t="s">
        <v>60</v>
      </c>
      <c r="E29" s="50" t="s">
        <v>49</v>
      </c>
      <c r="F29" s="50" t="s">
        <v>49</v>
      </c>
      <c r="G29" s="50" t="s">
        <v>49</v>
      </c>
      <c r="H29" s="50" t="s">
        <v>49</v>
      </c>
      <c r="I29" s="48" t="s">
        <v>60</v>
      </c>
      <c r="J29" s="49">
        <v>1</v>
      </c>
      <c r="K29" s="2"/>
    </row>
    <row r="30" spans="1:11" ht="19" customHeight="1" x14ac:dyDescent="0.35">
      <c r="A30" s="2" t="s">
        <v>161</v>
      </c>
      <c r="B30" s="209" t="s">
        <v>197</v>
      </c>
      <c r="C30" s="210"/>
      <c r="D30" s="48" t="s">
        <v>60</v>
      </c>
      <c r="E30" s="48" t="s">
        <v>60</v>
      </c>
      <c r="F30" s="48" t="s">
        <v>60</v>
      </c>
      <c r="G30" s="48" t="s">
        <v>60</v>
      </c>
      <c r="H30" s="48" t="s">
        <v>60</v>
      </c>
      <c r="I30" s="48" t="s">
        <v>60</v>
      </c>
      <c r="J30" s="49">
        <v>1</v>
      </c>
      <c r="K30" s="2"/>
    </row>
    <row r="31" spans="1:11" ht="19" customHeight="1" x14ac:dyDescent="0.35">
      <c r="A31" s="2" t="s">
        <v>162</v>
      </c>
      <c r="B31" s="209" t="s">
        <v>198</v>
      </c>
      <c r="C31" s="210"/>
      <c r="D31" s="48" t="s">
        <v>60</v>
      </c>
      <c r="E31" s="48" t="s">
        <v>60</v>
      </c>
      <c r="F31" s="48" t="s">
        <v>60</v>
      </c>
      <c r="G31" s="48" t="s">
        <v>60</v>
      </c>
      <c r="H31" s="48" t="s">
        <v>60</v>
      </c>
      <c r="I31" s="48" t="s">
        <v>60</v>
      </c>
      <c r="J31" s="49">
        <v>1</v>
      </c>
      <c r="K31" s="2"/>
    </row>
    <row r="32" spans="1:11" ht="19" customHeight="1" x14ac:dyDescent="0.35">
      <c r="A32" s="2" t="s">
        <v>163</v>
      </c>
      <c r="B32" s="209" t="s">
        <v>199</v>
      </c>
      <c r="C32" s="210"/>
      <c r="D32" s="48" t="s">
        <v>60</v>
      </c>
      <c r="E32" s="48" t="s">
        <v>60</v>
      </c>
      <c r="F32" s="48" t="s">
        <v>60</v>
      </c>
      <c r="G32" s="48" t="s">
        <v>60</v>
      </c>
      <c r="H32" s="48" t="s">
        <v>60</v>
      </c>
      <c r="I32" s="48" t="s">
        <v>60</v>
      </c>
      <c r="J32" s="49">
        <v>1</v>
      </c>
      <c r="K32" s="2"/>
    </row>
    <row r="33" spans="1:11" ht="19" customHeight="1" x14ac:dyDescent="0.35">
      <c r="A33" s="2" t="s">
        <v>164</v>
      </c>
      <c r="B33" s="209" t="s">
        <v>200</v>
      </c>
      <c r="C33" s="210"/>
      <c r="D33" s="48" t="s">
        <v>60</v>
      </c>
      <c r="E33" s="50" t="s">
        <v>49</v>
      </c>
      <c r="F33" s="50" t="s">
        <v>49</v>
      </c>
      <c r="G33" s="50" t="s">
        <v>49</v>
      </c>
      <c r="H33" s="50" t="s">
        <v>49</v>
      </c>
      <c r="I33" s="48" t="s">
        <v>60</v>
      </c>
      <c r="J33" s="49">
        <v>1</v>
      </c>
      <c r="K33" s="2"/>
    </row>
    <row r="34" spans="1:11" ht="19" customHeight="1" x14ac:dyDescent="0.35">
      <c r="A34" s="2" t="s">
        <v>165</v>
      </c>
      <c r="B34" s="209" t="s">
        <v>201</v>
      </c>
      <c r="C34" s="210"/>
      <c r="D34" s="50" t="s">
        <v>49</v>
      </c>
      <c r="E34" s="48" t="s">
        <v>60</v>
      </c>
      <c r="F34" s="48" t="s">
        <v>60</v>
      </c>
      <c r="G34" s="48" t="s">
        <v>60</v>
      </c>
      <c r="H34" s="48" t="s">
        <v>60</v>
      </c>
      <c r="I34" s="50" t="s">
        <v>49</v>
      </c>
      <c r="J34" s="49">
        <v>1</v>
      </c>
      <c r="K34" s="2"/>
    </row>
    <row r="35" spans="1:11" ht="19" customHeight="1" x14ac:dyDescent="0.35">
      <c r="A35" s="2" t="s">
        <v>166</v>
      </c>
      <c r="B35" s="209" t="s">
        <v>202</v>
      </c>
      <c r="C35" s="210"/>
      <c r="D35" s="48" t="s">
        <v>60</v>
      </c>
      <c r="E35" s="48" t="s">
        <v>60</v>
      </c>
      <c r="F35" s="48" t="s">
        <v>60</v>
      </c>
      <c r="G35" s="48" t="s">
        <v>60</v>
      </c>
      <c r="H35" s="48" t="s">
        <v>60</v>
      </c>
      <c r="I35" s="48" t="s">
        <v>60</v>
      </c>
      <c r="J35" s="49">
        <v>1</v>
      </c>
      <c r="K35" s="2"/>
    </row>
    <row r="36" spans="1:11" ht="19" customHeight="1" x14ac:dyDescent="0.35">
      <c r="A36" s="2" t="s">
        <v>168</v>
      </c>
      <c r="B36" s="209" t="s">
        <v>204</v>
      </c>
      <c r="C36" s="210"/>
      <c r="D36" s="48" t="s">
        <v>60</v>
      </c>
      <c r="E36" s="48" t="s">
        <v>60</v>
      </c>
      <c r="F36" s="48" t="s">
        <v>60</v>
      </c>
      <c r="G36" s="48" t="s">
        <v>60</v>
      </c>
      <c r="H36" s="48" t="s">
        <v>60</v>
      </c>
      <c r="I36" s="48" t="s">
        <v>60</v>
      </c>
      <c r="J36" s="49">
        <v>1</v>
      </c>
      <c r="K36" s="2"/>
    </row>
    <row r="37" spans="1:11" ht="19" customHeight="1" x14ac:dyDescent="0.35">
      <c r="A37" s="2" t="s">
        <v>169</v>
      </c>
      <c r="B37" s="209" t="s">
        <v>205</v>
      </c>
      <c r="C37" s="210"/>
      <c r="D37" s="48" t="s">
        <v>60</v>
      </c>
      <c r="E37" s="48" t="s">
        <v>60</v>
      </c>
      <c r="F37" s="48" t="s">
        <v>60</v>
      </c>
      <c r="G37" s="48" t="s">
        <v>60</v>
      </c>
      <c r="H37" s="48" t="s">
        <v>60</v>
      </c>
      <c r="I37" s="48" t="s">
        <v>60</v>
      </c>
      <c r="J37" s="49">
        <v>1</v>
      </c>
      <c r="K37" s="2"/>
    </row>
    <row r="38" spans="1:11" ht="19" customHeight="1" x14ac:dyDescent="0.35">
      <c r="A38" s="2" t="s">
        <v>210</v>
      </c>
      <c r="B38" s="209" t="s">
        <v>211</v>
      </c>
      <c r="C38" s="210"/>
      <c r="D38" s="48" t="s">
        <v>60</v>
      </c>
      <c r="E38" s="48" t="s">
        <v>60</v>
      </c>
      <c r="F38" s="48" t="s">
        <v>60</v>
      </c>
      <c r="G38" s="48" t="s">
        <v>60</v>
      </c>
      <c r="H38" s="48" t="s">
        <v>60</v>
      </c>
      <c r="I38" s="48" t="s">
        <v>60</v>
      </c>
      <c r="J38" s="49">
        <v>1</v>
      </c>
      <c r="K38" s="2"/>
    </row>
    <row r="39" spans="1:11" ht="19" customHeight="1" x14ac:dyDescent="0.35">
      <c r="A39" s="2" t="s">
        <v>214</v>
      </c>
      <c r="B39" s="209" t="s">
        <v>215</v>
      </c>
      <c r="C39" s="210"/>
      <c r="D39" s="48" t="s">
        <v>60</v>
      </c>
      <c r="E39" s="50" t="s">
        <v>49</v>
      </c>
      <c r="F39" s="50" t="s">
        <v>49</v>
      </c>
      <c r="G39" s="50" t="s">
        <v>49</v>
      </c>
      <c r="H39" s="50" t="s">
        <v>49</v>
      </c>
      <c r="I39" s="48" t="s">
        <v>60</v>
      </c>
      <c r="J39" s="49">
        <v>1</v>
      </c>
      <c r="K39" s="2"/>
    </row>
    <row r="40" spans="1:11" ht="19" customHeight="1" x14ac:dyDescent="0.35">
      <c r="A40" s="2" t="s">
        <v>224</v>
      </c>
      <c r="B40" s="209" t="s">
        <v>228</v>
      </c>
      <c r="C40" s="210"/>
      <c r="D40" s="48" t="s">
        <v>60</v>
      </c>
      <c r="E40" s="48" t="s">
        <v>60</v>
      </c>
      <c r="F40" s="48" t="s">
        <v>60</v>
      </c>
      <c r="G40" s="48" t="s">
        <v>60</v>
      </c>
      <c r="H40" s="48" t="s">
        <v>60</v>
      </c>
      <c r="I40" s="48" t="s">
        <v>60</v>
      </c>
      <c r="J40" s="49">
        <v>1</v>
      </c>
      <c r="K40" s="2"/>
    </row>
    <row r="41" spans="1:11" ht="19" customHeight="1" x14ac:dyDescent="0.35">
      <c r="A41" s="2" t="s">
        <v>230</v>
      </c>
      <c r="B41" s="209" t="s">
        <v>240</v>
      </c>
      <c r="C41" s="210"/>
      <c r="D41" s="48" t="s">
        <v>60</v>
      </c>
      <c r="E41" s="48" t="s">
        <v>60</v>
      </c>
      <c r="F41" s="48" t="s">
        <v>60</v>
      </c>
      <c r="G41" s="48" t="s">
        <v>60</v>
      </c>
      <c r="H41" s="48" t="s">
        <v>60</v>
      </c>
      <c r="I41" s="48" t="s">
        <v>60</v>
      </c>
      <c r="J41" s="49">
        <v>1</v>
      </c>
      <c r="K41" s="2"/>
    </row>
    <row r="42" spans="1:11" ht="19" customHeight="1" x14ac:dyDescent="0.35">
      <c r="A42" s="2" t="s">
        <v>231</v>
      </c>
      <c r="B42" s="209" t="s">
        <v>241</v>
      </c>
      <c r="C42" s="210"/>
      <c r="D42" s="48" t="s">
        <v>60</v>
      </c>
      <c r="E42" s="50" t="s">
        <v>49</v>
      </c>
      <c r="F42" s="50" t="s">
        <v>49</v>
      </c>
      <c r="G42" s="50" t="s">
        <v>49</v>
      </c>
      <c r="H42" s="50" t="s">
        <v>49</v>
      </c>
      <c r="I42" s="48" t="s">
        <v>60</v>
      </c>
      <c r="J42" s="49">
        <v>1</v>
      </c>
      <c r="K42" s="2"/>
    </row>
    <row r="43" spans="1:11" ht="19" customHeight="1" x14ac:dyDescent="0.35">
      <c r="A43" s="2" t="s">
        <v>232</v>
      </c>
      <c r="B43" s="209" t="s">
        <v>242</v>
      </c>
      <c r="C43" s="210"/>
      <c r="D43" s="48" t="s">
        <v>60</v>
      </c>
      <c r="E43" s="48" t="s">
        <v>60</v>
      </c>
      <c r="F43" s="48" t="s">
        <v>60</v>
      </c>
      <c r="G43" s="48" t="s">
        <v>60</v>
      </c>
      <c r="H43" s="48" t="s">
        <v>60</v>
      </c>
      <c r="I43" s="48" t="s">
        <v>60</v>
      </c>
      <c r="J43" s="49">
        <v>1</v>
      </c>
      <c r="K43" s="2"/>
    </row>
    <row r="44" spans="1:11" ht="19" customHeight="1" x14ac:dyDescent="0.35">
      <c r="A44" s="2" t="s">
        <v>233</v>
      </c>
      <c r="B44" s="209" t="s">
        <v>243</v>
      </c>
      <c r="C44" s="210"/>
      <c r="D44" s="48" t="s">
        <v>60</v>
      </c>
      <c r="E44" s="48" t="s">
        <v>60</v>
      </c>
      <c r="F44" s="48" t="s">
        <v>60</v>
      </c>
      <c r="G44" s="48" t="s">
        <v>60</v>
      </c>
      <c r="H44" s="48" t="s">
        <v>60</v>
      </c>
      <c r="I44" s="48" t="s">
        <v>60</v>
      </c>
      <c r="J44" s="49">
        <v>1</v>
      </c>
      <c r="K44" s="2"/>
    </row>
    <row r="45" spans="1:11" ht="19" customHeight="1" x14ac:dyDescent="0.35">
      <c r="A45" s="2" t="s">
        <v>234</v>
      </c>
      <c r="B45" s="209" t="s">
        <v>244</v>
      </c>
      <c r="C45" s="210"/>
      <c r="D45" s="48" t="s">
        <v>60</v>
      </c>
      <c r="E45" s="48" t="s">
        <v>60</v>
      </c>
      <c r="F45" s="48" t="s">
        <v>60</v>
      </c>
      <c r="G45" s="48" t="s">
        <v>60</v>
      </c>
      <c r="H45" s="48" t="s">
        <v>60</v>
      </c>
      <c r="I45" s="48" t="s">
        <v>60</v>
      </c>
      <c r="J45" s="49">
        <v>1</v>
      </c>
      <c r="K45" s="2"/>
    </row>
    <row r="46" spans="1:11" ht="19" customHeight="1" x14ac:dyDescent="0.35">
      <c r="A46" s="2" t="s">
        <v>235</v>
      </c>
      <c r="B46" s="209" t="s">
        <v>245</v>
      </c>
      <c r="C46" s="210"/>
      <c r="D46" s="48" t="s">
        <v>60</v>
      </c>
      <c r="E46" s="50" t="s">
        <v>49</v>
      </c>
      <c r="F46" s="50" t="s">
        <v>49</v>
      </c>
      <c r="G46" s="50" t="s">
        <v>49</v>
      </c>
      <c r="H46" s="50" t="s">
        <v>49</v>
      </c>
      <c r="I46" s="48" t="s">
        <v>60</v>
      </c>
      <c r="J46" s="49">
        <v>1</v>
      </c>
      <c r="K46" s="2"/>
    </row>
    <row r="47" spans="1:11" ht="19" customHeight="1" x14ac:dyDescent="0.35">
      <c r="A47" s="2" t="s">
        <v>236</v>
      </c>
      <c r="B47" s="209" t="s">
        <v>246</v>
      </c>
      <c r="C47" s="210"/>
      <c r="D47" s="48" t="s">
        <v>60</v>
      </c>
      <c r="E47" s="48" t="s">
        <v>60</v>
      </c>
      <c r="F47" s="48" t="s">
        <v>60</v>
      </c>
      <c r="G47" s="48" t="s">
        <v>60</v>
      </c>
      <c r="H47" s="48" t="s">
        <v>60</v>
      </c>
      <c r="I47" s="48" t="s">
        <v>60</v>
      </c>
      <c r="J47" s="49">
        <v>1</v>
      </c>
      <c r="K47" s="2"/>
    </row>
    <row r="48" spans="1:11" ht="19" customHeight="1" x14ac:dyDescent="0.35">
      <c r="A48" s="2" t="s">
        <v>237</v>
      </c>
      <c r="B48" s="209" t="s">
        <v>247</v>
      </c>
      <c r="C48" s="210"/>
      <c r="D48" s="50" t="s">
        <v>49</v>
      </c>
      <c r="E48" s="50" t="s">
        <v>49</v>
      </c>
      <c r="F48" s="48" t="s">
        <v>60</v>
      </c>
      <c r="G48" s="48" t="s">
        <v>60</v>
      </c>
      <c r="H48" s="50" t="s">
        <v>49</v>
      </c>
      <c r="I48" s="50" t="s">
        <v>49</v>
      </c>
      <c r="J48" s="49">
        <v>1</v>
      </c>
      <c r="K48" s="2"/>
    </row>
    <row r="49" spans="1:11" ht="19" customHeight="1" x14ac:dyDescent="0.35">
      <c r="A49" s="2" t="s">
        <v>238</v>
      </c>
      <c r="B49" s="209" t="s">
        <v>248</v>
      </c>
      <c r="C49" s="210"/>
      <c r="D49" s="48" t="s">
        <v>60</v>
      </c>
      <c r="E49" s="50" t="s">
        <v>49</v>
      </c>
      <c r="F49" s="50" t="s">
        <v>49</v>
      </c>
      <c r="G49" s="50" t="s">
        <v>49</v>
      </c>
      <c r="H49" s="50" t="s">
        <v>49</v>
      </c>
      <c r="I49" s="48" t="s">
        <v>60</v>
      </c>
      <c r="J49" s="49">
        <v>1</v>
      </c>
      <c r="K49" s="2"/>
    </row>
    <row r="50" spans="1:11" ht="19" customHeight="1" x14ac:dyDescent="0.35">
      <c r="A50" s="2" t="s">
        <v>250</v>
      </c>
      <c r="B50" s="209" t="s">
        <v>251</v>
      </c>
      <c r="C50" s="210"/>
      <c r="D50" s="48" t="s">
        <v>60</v>
      </c>
      <c r="E50" s="50" t="s">
        <v>49</v>
      </c>
      <c r="F50" s="50" t="s">
        <v>49</v>
      </c>
      <c r="G50" s="50" t="s">
        <v>49</v>
      </c>
      <c r="H50" s="50" t="s">
        <v>49</v>
      </c>
      <c r="I50" s="48" t="s">
        <v>60</v>
      </c>
      <c r="J50" s="49">
        <v>1</v>
      </c>
      <c r="K50" s="2"/>
    </row>
    <row r="51" spans="1:11" ht="19" customHeight="1" x14ac:dyDescent="0.35">
      <c r="A51" s="2" t="s">
        <v>252</v>
      </c>
      <c r="B51" s="209" t="s">
        <v>253</v>
      </c>
      <c r="C51" s="210"/>
      <c r="D51" s="48" t="s">
        <v>60</v>
      </c>
      <c r="E51" s="50" t="s">
        <v>49</v>
      </c>
      <c r="F51" s="50" t="s">
        <v>49</v>
      </c>
      <c r="G51" s="50" t="s">
        <v>49</v>
      </c>
      <c r="H51" s="50" t="s">
        <v>49</v>
      </c>
      <c r="I51" s="48" t="s">
        <v>60</v>
      </c>
      <c r="J51" s="49">
        <v>1</v>
      </c>
      <c r="K51" s="2"/>
    </row>
    <row r="52" spans="1:11" ht="19" customHeight="1" x14ac:dyDescent="0.35">
      <c r="A52" s="2" t="s">
        <v>275</v>
      </c>
      <c r="B52" s="209" t="s">
        <v>276</v>
      </c>
      <c r="C52" s="210"/>
      <c r="D52" s="48" t="s">
        <v>60</v>
      </c>
      <c r="E52" s="50" t="s">
        <v>49</v>
      </c>
      <c r="F52" s="50" t="s">
        <v>49</v>
      </c>
      <c r="G52" s="50" t="s">
        <v>49</v>
      </c>
      <c r="H52" s="50" t="s">
        <v>49</v>
      </c>
      <c r="I52" s="48" t="s">
        <v>60</v>
      </c>
      <c r="J52" s="49">
        <v>1</v>
      </c>
      <c r="K52" s="2"/>
    </row>
    <row r="53" spans="1:11" ht="19" customHeight="1" x14ac:dyDescent="0.35">
      <c r="A53" s="2" t="s">
        <v>293</v>
      </c>
      <c r="B53" s="209" t="s">
        <v>294</v>
      </c>
      <c r="C53" s="210"/>
      <c r="D53" s="48" t="s">
        <v>60</v>
      </c>
      <c r="E53" s="48" t="s">
        <v>60</v>
      </c>
      <c r="F53" s="48" t="s">
        <v>60</v>
      </c>
      <c r="G53" s="48" t="s">
        <v>60</v>
      </c>
      <c r="H53" s="48" t="s">
        <v>60</v>
      </c>
      <c r="I53" s="48" t="s">
        <v>60</v>
      </c>
      <c r="J53" s="49">
        <v>1</v>
      </c>
      <c r="K53" s="2"/>
    </row>
    <row r="54" spans="1:11" ht="19" customHeight="1" x14ac:dyDescent="0.35">
      <c r="A54" s="2" t="s">
        <v>323</v>
      </c>
      <c r="B54" s="209" t="s">
        <v>330</v>
      </c>
      <c r="C54" s="210"/>
      <c r="D54" s="48" t="s">
        <v>60</v>
      </c>
      <c r="E54" s="48" t="s">
        <v>60</v>
      </c>
      <c r="F54" s="48" t="s">
        <v>60</v>
      </c>
      <c r="G54" s="48" t="s">
        <v>60</v>
      </c>
      <c r="H54" s="48" t="s">
        <v>60</v>
      </c>
      <c r="I54" s="48" t="s">
        <v>60</v>
      </c>
      <c r="J54" s="49">
        <v>1</v>
      </c>
      <c r="K54" s="2"/>
    </row>
    <row r="55" spans="1:11" ht="19" customHeight="1" x14ac:dyDescent="0.35">
      <c r="A55" s="2" t="s">
        <v>324</v>
      </c>
      <c r="B55" s="209" t="s">
        <v>331</v>
      </c>
      <c r="C55" s="210"/>
      <c r="D55" s="48" t="s">
        <v>60</v>
      </c>
      <c r="E55" s="50"/>
      <c r="F55" s="50"/>
      <c r="G55" s="50"/>
      <c r="H55" s="50"/>
      <c r="I55" s="48" t="s">
        <v>60</v>
      </c>
      <c r="J55" s="49">
        <v>1</v>
      </c>
      <c r="K55" s="2"/>
    </row>
    <row r="56" spans="1:11" ht="19" customHeight="1" x14ac:dyDescent="0.35">
      <c r="A56" s="2" t="s">
        <v>325</v>
      </c>
      <c r="B56" s="209" t="s">
        <v>332</v>
      </c>
      <c r="C56" s="210"/>
      <c r="D56" s="48" t="s">
        <v>60</v>
      </c>
      <c r="E56" s="48" t="s">
        <v>60</v>
      </c>
      <c r="F56" s="48" t="s">
        <v>60</v>
      </c>
      <c r="G56" s="48" t="s">
        <v>60</v>
      </c>
      <c r="H56" s="48" t="s">
        <v>60</v>
      </c>
      <c r="I56" s="48" t="s">
        <v>60</v>
      </c>
      <c r="J56" s="65">
        <v>1</v>
      </c>
      <c r="K56" s="2"/>
    </row>
    <row r="57" spans="1:11" ht="19" customHeight="1" x14ac:dyDescent="0.35">
      <c r="A57" s="2" t="s">
        <v>326</v>
      </c>
      <c r="B57" s="209" t="s">
        <v>333</v>
      </c>
      <c r="C57" s="210"/>
      <c r="D57" s="48" t="s">
        <v>60</v>
      </c>
      <c r="E57" s="50" t="s">
        <v>49</v>
      </c>
      <c r="F57" s="50" t="s">
        <v>49</v>
      </c>
      <c r="G57" s="50" t="s">
        <v>49</v>
      </c>
      <c r="H57" s="50" t="s">
        <v>49</v>
      </c>
      <c r="I57" s="48" t="s">
        <v>60</v>
      </c>
      <c r="J57" s="65"/>
      <c r="K57" s="2"/>
    </row>
    <row r="58" spans="1:11" ht="19" customHeight="1" x14ac:dyDescent="0.35">
      <c r="A58" s="2" t="s">
        <v>327</v>
      </c>
      <c r="B58" s="209" t="s">
        <v>334</v>
      </c>
      <c r="C58" s="210"/>
      <c r="D58" s="48" t="s">
        <v>60</v>
      </c>
      <c r="E58" s="48" t="s">
        <v>60</v>
      </c>
      <c r="F58" s="48" t="s">
        <v>60</v>
      </c>
      <c r="G58" s="48" t="s">
        <v>60</v>
      </c>
      <c r="H58" s="48" t="s">
        <v>60</v>
      </c>
      <c r="I58" s="48" t="s">
        <v>60</v>
      </c>
      <c r="J58" s="65">
        <v>1</v>
      </c>
      <c r="K58" s="2"/>
    </row>
    <row r="59" spans="1:11" ht="19" customHeight="1" x14ac:dyDescent="0.35">
      <c r="A59" s="2" t="s">
        <v>328</v>
      </c>
      <c r="B59" s="209" t="s">
        <v>335</v>
      </c>
      <c r="C59" s="210"/>
      <c r="D59" s="48" t="s">
        <v>60</v>
      </c>
      <c r="E59" s="48" t="s">
        <v>60</v>
      </c>
      <c r="F59" s="48" t="s">
        <v>60</v>
      </c>
      <c r="G59" s="48" t="s">
        <v>60</v>
      </c>
      <c r="H59" s="48" t="s">
        <v>60</v>
      </c>
      <c r="I59" s="48" t="s">
        <v>60</v>
      </c>
      <c r="J59" s="49">
        <v>1</v>
      </c>
      <c r="K59" s="1"/>
    </row>
    <row r="60" spans="1:11" ht="19" customHeight="1" x14ac:dyDescent="0.35">
      <c r="A60" s="2" t="s">
        <v>329</v>
      </c>
      <c r="B60" s="209" t="s">
        <v>336</v>
      </c>
      <c r="C60" s="210"/>
      <c r="D60" s="48" t="s">
        <v>60</v>
      </c>
      <c r="E60" s="48" t="s">
        <v>60</v>
      </c>
      <c r="F60" s="48" t="s">
        <v>60</v>
      </c>
      <c r="G60" s="48" t="s">
        <v>60</v>
      </c>
      <c r="H60" s="48" t="s">
        <v>60</v>
      </c>
      <c r="I60" s="48" t="s">
        <v>60</v>
      </c>
      <c r="J60" s="49">
        <v>1</v>
      </c>
      <c r="K60" s="2"/>
    </row>
    <row r="61" spans="1:11" ht="19" customHeight="1" x14ac:dyDescent="0.35">
      <c r="A61" s="2" t="s">
        <v>345</v>
      </c>
      <c r="B61" s="66" t="s">
        <v>346</v>
      </c>
      <c r="C61" s="67"/>
      <c r="D61" s="48" t="s">
        <v>60</v>
      </c>
      <c r="E61" s="50" t="s">
        <v>49</v>
      </c>
      <c r="F61" s="50" t="s">
        <v>49</v>
      </c>
      <c r="G61" s="50" t="s">
        <v>49</v>
      </c>
      <c r="H61" s="50" t="s">
        <v>49</v>
      </c>
      <c r="I61" s="48" t="s">
        <v>60</v>
      </c>
      <c r="J61" s="49">
        <v>1</v>
      </c>
      <c r="K61" s="2"/>
    </row>
    <row r="62" spans="1:11" ht="19" customHeight="1" x14ac:dyDescent="0.35">
      <c r="A62" s="2" t="s">
        <v>343</v>
      </c>
      <c r="B62" s="66" t="s">
        <v>348</v>
      </c>
      <c r="C62" s="67"/>
      <c r="D62" s="48" t="s">
        <v>60</v>
      </c>
      <c r="E62" s="48" t="s">
        <v>60</v>
      </c>
      <c r="F62" s="48" t="s">
        <v>60</v>
      </c>
      <c r="G62" s="48" t="s">
        <v>60</v>
      </c>
      <c r="H62" s="48" t="s">
        <v>60</v>
      </c>
      <c r="I62" s="48" t="s">
        <v>60</v>
      </c>
      <c r="J62" s="49">
        <v>1</v>
      </c>
      <c r="K62" s="2"/>
    </row>
    <row r="63" spans="1:11" ht="28.5" customHeight="1" x14ac:dyDescent="0.35">
      <c r="A63" s="62" t="s">
        <v>122</v>
      </c>
      <c r="B63" s="215"/>
      <c r="C63" s="216"/>
      <c r="D63" s="45" t="s">
        <v>2</v>
      </c>
      <c r="E63" s="45" t="s">
        <v>3</v>
      </c>
      <c r="F63" s="45" t="s">
        <v>4</v>
      </c>
      <c r="G63" s="45" t="s">
        <v>5</v>
      </c>
      <c r="H63" s="45" t="s">
        <v>6</v>
      </c>
      <c r="I63" s="45" t="s">
        <v>7</v>
      </c>
      <c r="J63" s="44" t="s">
        <v>59</v>
      </c>
      <c r="K63" s="43" t="s">
        <v>61</v>
      </c>
    </row>
    <row r="64" spans="1:11" ht="19" customHeight="1" x14ac:dyDescent="0.35">
      <c r="A64" s="2" t="s">
        <v>72</v>
      </c>
      <c r="B64" s="209" t="s">
        <v>73</v>
      </c>
      <c r="C64" s="210"/>
      <c r="D64" s="48" t="s">
        <v>60</v>
      </c>
      <c r="E64" s="48" t="s">
        <v>60</v>
      </c>
      <c r="F64" s="48" t="s">
        <v>60</v>
      </c>
      <c r="G64" s="48" t="s">
        <v>60</v>
      </c>
      <c r="H64" s="48" t="s">
        <v>60</v>
      </c>
      <c r="I64" s="48" t="s">
        <v>60</v>
      </c>
      <c r="J64" s="49">
        <v>1</v>
      </c>
      <c r="K64" s="2" t="s">
        <v>76</v>
      </c>
    </row>
    <row r="65" spans="1:113" ht="19" customHeight="1" x14ac:dyDescent="0.35">
      <c r="A65" s="2" t="s">
        <v>74</v>
      </c>
      <c r="B65" s="209" t="s">
        <v>75</v>
      </c>
      <c r="C65" s="210"/>
      <c r="D65" s="48" t="s">
        <v>60</v>
      </c>
      <c r="E65" s="48" t="s">
        <v>60</v>
      </c>
      <c r="F65" s="48" t="s">
        <v>60</v>
      </c>
      <c r="G65" s="48" t="s">
        <v>60</v>
      </c>
      <c r="H65" s="48" t="s">
        <v>60</v>
      </c>
      <c r="I65" s="48" t="s">
        <v>60</v>
      </c>
      <c r="J65" s="49">
        <v>1</v>
      </c>
      <c r="K65" s="2" t="s">
        <v>255</v>
      </c>
    </row>
    <row r="66" spans="1:113" s="52" customFormat="1" ht="19" customHeight="1" x14ac:dyDescent="0.35">
      <c r="A66" s="51" t="s">
        <v>77</v>
      </c>
      <c r="B66" s="211" t="s">
        <v>119</v>
      </c>
      <c r="C66" s="212"/>
      <c r="D66" s="53" t="s">
        <v>60</v>
      </c>
      <c r="E66" s="53" t="s">
        <v>60</v>
      </c>
      <c r="F66" s="53" t="s">
        <v>60</v>
      </c>
      <c r="G66" s="53" t="s">
        <v>60</v>
      </c>
      <c r="H66" s="53" t="s">
        <v>60</v>
      </c>
      <c r="I66" s="53" t="s">
        <v>60</v>
      </c>
      <c r="J66" s="49">
        <v>1</v>
      </c>
      <c r="K66" s="2" t="s">
        <v>255</v>
      </c>
      <c r="L66" s="72"/>
      <c r="M66" s="72"/>
      <c r="N66" s="72"/>
      <c r="O66" s="72"/>
      <c r="P66" s="72"/>
      <c r="Q66" s="72"/>
      <c r="R66" s="72"/>
      <c r="S66" s="72"/>
      <c r="T66" s="72"/>
      <c r="U66" s="72"/>
      <c r="V66" s="72"/>
      <c r="W66" s="72"/>
      <c r="X66" s="72"/>
      <c r="Y66" s="72"/>
      <c r="Z66" s="72"/>
      <c r="AA66" s="72"/>
      <c r="AB66" s="72"/>
      <c r="AC66" s="72"/>
      <c r="AD66" s="72"/>
      <c r="AE66" s="72"/>
      <c r="AF66" s="72"/>
      <c r="AG66" s="72"/>
      <c r="AH66" s="72"/>
      <c r="AI66" s="72"/>
      <c r="AJ66" s="72"/>
      <c r="AK66" s="72"/>
      <c r="AL66" s="72"/>
      <c r="AM66" s="72"/>
      <c r="AN66" s="72"/>
      <c r="AO66" s="72"/>
      <c r="AP66" s="72"/>
      <c r="AQ66" s="72"/>
      <c r="AR66" s="72"/>
      <c r="AS66" s="72"/>
      <c r="AT66" s="72"/>
      <c r="AU66" s="72"/>
      <c r="AV66" s="72"/>
      <c r="AW66" s="72"/>
      <c r="AX66" s="72"/>
      <c r="AY66" s="72"/>
      <c r="AZ66" s="72"/>
      <c r="BA66" s="72"/>
      <c r="BB66" s="72"/>
      <c r="BC66" s="72"/>
      <c r="BD66" s="72"/>
      <c r="BE66" s="72"/>
      <c r="BF66" s="72"/>
      <c r="BG66" s="72"/>
      <c r="BH66" s="72"/>
      <c r="BI66" s="72"/>
      <c r="BJ66" s="72"/>
      <c r="BK66" s="72"/>
      <c r="BL66" s="72"/>
      <c r="BM66" s="72"/>
      <c r="BN66" s="72"/>
      <c r="BO66" s="72"/>
      <c r="BP66" s="72"/>
      <c r="BQ66" s="72"/>
      <c r="BR66" s="72"/>
      <c r="BS66" s="72"/>
      <c r="BT66" s="72"/>
      <c r="BU66" s="72"/>
      <c r="BV66" s="72"/>
      <c r="BW66" s="72"/>
      <c r="BX66" s="72"/>
      <c r="BY66" s="72"/>
      <c r="BZ66" s="72"/>
      <c r="CA66" s="72"/>
      <c r="CB66" s="72"/>
      <c r="CC66" s="72"/>
      <c r="CD66" s="72"/>
      <c r="CE66" s="72"/>
      <c r="CF66" s="72"/>
      <c r="CG66" s="72"/>
      <c r="CH66" s="72"/>
      <c r="CI66" s="72"/>
      <c r="CJ66" s="72"/>
      <c r="CK66" s="72"/>
      <c r="CL66" s="72"/>
      <c r="CM66" s="72"/>
      <c r="CN66" s="72"/>
      <c r="CO66" s="72"/>
      <c r="CP66" s="72"/>
      <c r="CQ66" s="72"/>
      <c r="CR66" s="72"/>
      <c r="CS66" s="72"/>
      <c r="CT66" s="72"/>
      <c r="CU66" s="72"/>
      <c r="CV66" s="72"/>
      <c r="CW66" s="72"/>
      <c r="CX66" s="72"/>
      <c r="CY66" s="72"/>
      <c r="CZ66" s="72"/>
      <c r="DA66" s="72"/>
      <c r="DB66" s="72"/>
      <c r="DC66" s="72"/>
      <c r="DD66" s="72"/>
      <c r="DE66" s="72"/>
      <c r="DF66" s="72"/>
      <c r="DG66" s="72"/>
      <c r="DH66" s="72"/>
      <c r="DI66" s="72"/>
    </row>
    <row r="67" spans="1:113" s="52" customFormat="1" ht="19" customHeight="1" x14ac:dyDescent="0.35">
      <c r="A67" s="51" t="s">
        <v>78</v>
      </c>
      <c r="B67" s="211" t="s">
        <v>79</v>
      </c>
      <c r="C67" s="212"/>
      <c r="D67" s="53" t="s">
        <v>60</v>
      </c>
      <c r="E67" s="54" t="s">
        <v>49</v>
      </c>
      <c r="F67" s="54" t="s">
        <v>49</v>
      </c>
      <c r="G67" s="54" t="s">
        <v>49</v>
      </c>
      <c r="H67" s="54" t="s">
        <v>49</v>
      </c>
      <c r="I67" s="53" t="s">
        <v>60</v>
      </c>
      <c r="J67" s="49">
        <v>1</v>
      </c>
      <c r="K67" s="2" t="s">
        <v>255</v>
      </c>
      <c r="L67" s="72"/>
      <c r="M67" s="72"/>
      <c r="N67" s="72"/>
      <c r="O67" s="72"/>
      <c r="P67" s="72"/>
      <c r="Q67" s="72"/>
      <c r="R67" s="72"/>
      <c r="S67" s="72"/>
      <c r="T67" s="72"/>
      <c r="U67" s="72"/>
      <c r="V67" s="72"/>
      <c r="W67" s="72"/>
      <c r="X67" s="72"/>
      <c r="Y67" s="72"/>
      <c r="Z67" s="72"/>
      <c r="AA67" s="7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c r="BK67" s="72"/>
      <c r="BL67" s="72"/>
      <c r="BM67" s="72"/>
      <c r="BN67" s="72"/>
      <c r="BO67" s="72"/>
      <c r="BP67" s="72"/>
      <c r="BQ67" s="72"/>
      <c r="BR67" s="72"/>
      <c r="BS67" s="72"/>
      <c r="BT67" s="72"/>
      <c r="BU67" s="72"/>
      <c r="BV67" s="72"/>
      <c r="BW67" s="72"/>
      <c r="BX67" s="72"/>
      <c r="BY67" s="72"/>
      <c r="BZ67" s="72"/>
      <c r="CA67" s="72"/>
      <c r="CB67" s="72"/>
      <c r="CC67" s="72"/>
      <c r="CD67" s="72"/>
      <c r="CE67" s="72"/>
      <c r="CF67" s="72"/>
      <c r="CG67" s="72"/>
      <c r="CH67" s="72"/>
      <c r="CI67" s="72"/>
      <c r="CJ67" s="72"/>
      <c r="CK67" s="72"/>
      <c r="CL67" s="72"/>
      <c r="CM67" s="72"/>
      <c r="CN67" s="72"/>
      <c r="CO67" s="72"/>
      <c r="CP67" s="72"/>
      <c r="CQ67" s="72"/>
      <c r="CR67" s="72"/>
      <c r="CS67" s="72"/>
      <c r="CT67" s="72"/>
      <c r="CU67" s="72"/>
      <c r="CV67" s="72"/>
      <c r="CW67" s="72"/>
      <c r="CX67" s="72"/>
      <c r="CY67" s="72"/>
      <c r="CZ67" s="72"/>
      <c r="DA67" s="72"/>
      <c r="DB67" s="72"/>
      <c r="DC67" s="72"/>
      <c r="DD67" s="72"/>
      <c r="DE67" s="72"/>
      <c r="DF67" s="72"/>
      <c r="DG67" s="72"/>
      <c r="DH67" s="72"/>
      <c r="DI67" s="72"/>
    </row>
    <row r="68" spans="1:113" s="52" customFormat="1" ht="19" customHeight="1" x14ac:dyDescent="0.35">
      <c r="A68" s="51" t="s">
        <v>80</v>
      </c>
      <c r="B68" s="211" t="s">
        <v>81</v>
      </c>
      <c r="C68" s="212"/>
      <c r="D68" s="53" t="s">
        <v>60</v>
      </c>
      <c r="E68" s="54" t="s">
        <v>49</v>
      </c>
      <c r="F68" s="54" t="s">
        <v>49</v>
      </c>
      <c r="G68" s="54" t="s">
        <v>49</v>
      </c>
      <c r="H68" s="54" t="s">
        <v>49</v>
      </c>
      <c r="I68" s="53" t="s">
        <v>120</v>
      </c>
      <c r="J68" s="49">
        <v>1</v>
      </c>
      <c r="K68" s="2" t="s">
        <v>255</v>
      </c>
      <c r="L68" s="72"/>
      <c r="M68" s="72"/>
      <c r="N68" s="72"/>
      <c r="O68" s="72"/>
      <c r="P68" s="72"/>
      <c r="Q68" s="72"/>
      <c r="R68" s="72"/>
      <c r="S68" s="72"/>
      <c r="T68" s="72"/>
      <c r="U68" s="72"/>
      <c r="V68" s="72"/>
      <c r="W68" s="72"/>
      <c r="X68" s="72"/>
      <c r="Y68" s="72"/>
      <c r="Z68" s="72"/>
      <c r="AA68" s="7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c r="BK68" s="72"/>
      <c r="BL68" s="72"/>
      <c r="BM68" s="72"/>
      <c r="BN68" s="72"/>
      <c r="BO68" s="72"/>
      <c r="BP68" s="72"/>
      <c r="BQ68" s="72"/>
      <c r="BR68" s="72"/>
      <c r="BS68" s="72"/>
      <c r="BT68" s="72"/>
      <c r="BU68" s="72"/>
      <c r="BV68" s="72"/>
      <c r="BW68" s="72"/>
      <c r="BX68" s="72"/>
      <c r="BY68" s="72"/>
      <c r="BZ68" s="72"/>
      <c r="CA68" s="72"/>
      <c r="CB68" s="72"/>
      <c r="CC68" s="72"/>
      <c r="CD68" s="72"/>
      <c r="CE68" s="72"/>
      <c r="CF68" s="72"/>
      <c r="CG68" s="72"/>
      <c r="CH68" s="72"/>
      <c r="CI68" s="72"/>
      <c r="CJ68" s="72"/>
      <c r="CK68" s="72"/>
      <c r="CL68" s="72"/>
      <c r="CM68" s="72"/>
      <c r="CN68" s="72"/>
      <c r="CO68" s="72"/>
      <c r="CP68" s="72"/>
      <c r="CQ68" s="72"/>
      <c r="CR68" s="72"/>
      <c r="CS68" s="72"/>
      <c r="CT68" s="72"/>
      <c r="CU68" s="72"/>
      <c r="CV68" s="72"/>
      <c r="CW68" s="72"/>
      <c r="CX68" s="72"/>
      <c r="CY68" s="72"/>
      <c r="CZ68" s="72"/>
      <c r="DA68" s="72"/>
      <c r="DB68" s="72"/>
      <c r="DC68" s="72"/>
      <c r="DD68" s="72"/>
      <c r="DE68" s="72"/>
      <c r="DF68" s="72"/>
      <c r="DG68" s="72"/>
      <c r="DH68" s="72"/>
      <c r="DI68" s="72"/>
    </row>
    <row r="69" spans="1:113" s="52" customFormat="1" ht="19" customHeight="1" x14ac:dyDescent="0.35">
      <c r="A69" s="51" t="s">
        <v>84</v>
      </c>
      <c r="B69" s="211" t="s">
        <v>85</v>
      </c>
      <c r="C69" s="212"/>
      <c r="D69" s="53" t="s">
        <v>60</v>
      </c>
      <c r="E69" s="54" t="s">
        <v>49</v>
      </c>
      <c r="F69" s="54" t="s">
        <v>49</v>
      </c>
      <c r="G69" s="54" t="s">
        <v>49</v>
      </c>
      <c r="H69" s="54" t="s">
        <v>49</v>
      </c>
      <c r="I69" s="53" t="s">
        <v>60</v>
      </c>
      <c r="J69" s="49">
        <v>1</v>
      </c>
      <c r="K69" s="2" t="s">
        <v>255</v>
      </c>
      <c r="L69" s="72"/>
      <c r="M69" s="72"/>
      <c r="N69" s="72"/>
      <c r="O69" s="72"/>
      <c r="P69" s="72"/>
      <c r="Q69" s="72"/>
      <c r="R69" s="72"/>
      <c r="S69" s="72"/>
      <c r="T69" s="72"/>
      <c r="U69" s="72"/>
      <c r="V69" s="72"/>
      <c r="W69" s="72"/>
      <c r="X69" s="72"/>
      <c r="Y69" s="72"/>
      <c r="Z69" s="72"/>
      <c r="AA69" s="72"/>
      <c r="AB69" s="72"/>
      <c r="AC69" s="72"/>
      <c r="AD69" s="72"/>
      <c r="AE69" s="72"/>
      <c r="AF69" s="72"/>
      <c r="AG69" s="72"/>
      <c r="AH69" s="72"/>
      <c r="AI69" s="72"/>
      <c r="AJ69" s="72"/>
      <c r="AK69" s="72"/>
      <c r="AL69" s="72"/>
      <c r="AM69" s="72"/>
      <c r="AN69" s="72"/>
      <c r="AO69" s="72"/>
      <c r="AP69" s="72"/>
      <c r="AQ69" s="72"/>
      <c r="AR69" s="72"/>
      <c r="AS69" s="72"/>
      <c r="AT69" s="72"/>
      <c r="AU69" s="72"/>
      <c r="AV69" s="72"/>
      <c r="AW69" s="72"/>
      <c r="AX69" s="72"/>
      <c r="AY69" s="72"/>
      <c r="AZ69" s="72"/>
      <c r="BA69" s="72"/>
      <c r="BB69" s="72"/>
      <c r="BC69" s="72"/>
      <c r="BD69" s="72"/>
      <c r="BE69" s="72"/>
      <c r="BF69" s="72"/>
      <c r="BG69" s="72"/>
      <c r="BH69" s="72"/>
      <c r="BI69" s="72"/>
      <c r="BJ69" s="72"/>
      <c r="BK69" s="72"/>
      <c r="BL69" s="72"/>
      <c r="BM69" s="72"/>
      <c r="BN69" s="72"/>
      <c r="BO69" s="72"/>
      <c r="BP69" s="72"/>
      <c r="BQ69" s="72"/>
      <c r="BR69" s="72"/>
      <c r="BS69" s="72"/>
      <c r="BT69" s="72"/>
      <c r="BU69" s="72"/>
      <c r="BV69" s="72"/>
      <c r="BW69" s="72"/>
      <c r="BX69" s="72"/>
      <c r="BY69" s="72"/>
      <c r="BZ69" s="72"/>
      <c r="CA69" s="72"/>
      <c r="CB69" s="72"/>
      <c r="CC69" s="72"/>
      <c r="CD69" s="72"/>
      <c r="CE69" s="72"/>
      <c r="CF69" s="72"/>
      <c r="CG69" s="72"/>
      <c r="CH69" s="72"/>
      <c r="CI69" s="72"/>
      <c r="CJ69" s="72"/>
      <c r="CK69" s="72"/>
      <c r="CL69" s="72"/>
      <c r="CM69" s="72"/>
      <c r="CN69" s="72"/>
      <c r="CO69" s="72"/>
      <c r="CP69" s="72"/>
      <c r="CQ69" s="72"/>
      <c r="CR69" s="72"/>
      <c r="CS69" s="72"/>
      <c r="CT69" s="72"/>
      <c r="CU69" s="72"/>
      <c r="CV69" s="72"/>
      <c r="CW69" s="72"/>
      <c r="CX69" s="72"/>
      <c r="CY69" s="72"/>
      <c r="CZ69" s="72"/>
      <c r="DA69" s="72"/>
      <c r="DB69" s="72"/>
      <c r="DC69" s="72"/>
      <c r="DD69" s="72"/>
      <c r="DE69" s="72"/>
      <c r="DF69" s="72"/>
      <c r="DG69" s="72"/>
      <c r="DH69" s="72"/>
      <c r="DI69" s="72"/>
    </row>
    <row r="70" spans="1:113" s="52" customFormat="1" ht="19" customHeight="1" x14ac:dyDescent="0.35">
      <c r="A70" s="51" t="s">
        <v>86</v>
      </c>
      <c r="B70" s="211" t="s">
        <v>87</v>
      </c>
      <c r="C70" s="212"/>
      <c r="D70" s="53" t="s">
        <v>60</v>
      </c>
      <c r="E70" s="53" t="s">
        <v>60</v>
      </c>
      <c r="F70" s="53" t="s">
        <v>60</v>
      </c>
      <c r="G70" s="53" t="s">
        <v>60</v>
      </c>
      <c r="H70" s="53" t="s">
        <v>60</v>
      </c>
      <c r="I70" s="53" t="s">
        <v>60</v>
      </c>
      <c r="J70" s="49">
        <v>1</v>
      </c>
      <c r="K70" s="2" t="s">
        <v>255</v>
      </c>
      <c r="L70" s="72"/>
      <c r="M70" s="72"/>
      <c r="N70" s="72"/>
      <c r="O70" s="72"/>
      <c r="P70" s="72"/>
      <c r="Q70" s="72"/>
      <c r="R70" s="72"/>
      <c r="S70" s="72"/>
      <c r="T70" s="72"/>
      <c r="U70" s="72"/>
      <c r="V70" s="72"/>
      <c r="W70" s="72"/>
      <c r="X70" s="72"/>
      <c r="Y70" s="72"/>
      <c r="Z70" s="72"/>
      <c r="AA70" s="72"/>
      <c r="AB70" s="72"/>
      <c r="AC70" s="72"/>
      <c r="AD70" s="72"/>
      <c r="AE70" s="72"/>
      <c r="AF70" s="72"/>
      <c r="AG70" s="72"/>
      <c r="AH70" s="72"/>
      <c r="AI70" s="72"/>
      <c r="AJ70" s="72"/>
      <c r="AK70" s="72"/>
      <c r="AL70" s="72"/>
      <c r="AM70" s="72"/>
      <c r="AN70" s="72"/>
      <c r="AO70" s="72"/>
      <c r="AP70" s="72"/>
      <c r="AQ70" s="72"/>
      <c r="AR70" s="72"/>
      <c r="AS70" s="72"/>
      <c r="AT70" s="72"/>
      <c r="AU70" s="72"/>
      <c r="AV70" s="72"/>
      <c r="AW70" s="72"/>
      <c r="AX70" s="72"/>
      <c r="AY70" s="72"/>
      <c r="AZ70" s="72"/>
      <c r="BA70" s="72"/>
      <c r="BB70" s="72"/>
      <c r="BC70" s="72"/>
      <c r="BD70" s="72"/>
      <c r="BE70" s="72"/>
      <c r="BF70" s="72"/>
      <c r="BG70" s="72"/>
      <c r="BH70" s="72"/>
      <c r="BI70" s="72"/>
      <c r="BJ70" s="72"/>
      <c r="BK70" s="72"/>
      <c r="BL70" s="72"/>
      <c r="BM70" s="72"/>
      <c r="BN70" s="72"/>
      <c r="BO70" s="72"/>
      <c r="BP70" s="72"/>
      <c r="BQ70" s="72"/>
      <c r="BR70" s="72"/>
      <c r="BS70" s="72"/>
      <c r="BT70" s="72"/>
      <c r="BU70" s="72"/>
      <c r="BV70" s="72"/>
      <c r="BW70" s="72"/>
      <c r="BX70" s="72"/>
      <c r="BY70" s="72"/>
      <c r="BZ70" s="72"/>
      <c r="CA70" s="72"/>
      <c r="CB70" s="72"/>
      <c r="CC70" s="72"/>
      <c r="CD70" s="72"/>
      <c r="CE70" s="72"/>
      <c r="CF70" s="72"/>
      <c r="CG70" s="72"/>
      <c r="CH70" s="72"/>
      <c r="CI70" s="72"/>
      <c r="CJ70" s="72"/>
      <c r="CK70" s="72"/>
      <c r="CL70" s="72"/>
      <c r="CM70" s="72"/>
      <c r="CN70" s="72"/>
      <c r="CO70" s="72"/>
      <c r="CP70" s="72"/>
      <c r="CQ70" s="72"/>
      <c r="CR70" s="72"/>
      <c r="CS70" s="72"/>
      <c r="CT70" s="72"/>
      <c r="CU70" s="72"/>
      <c r="CV70" s="72"/>
      <c r="CW70" s="72"/>
      <c r="CX70" s="72"/>
      <c r="CY70" s="72"/>
      <c r="CZ70" s="72"/>
      <c r="DA70" s="72"/>
      <c r="DB70" s="72"/>
      <c r="DC70" s="72"/>
      <c r="DD70" s="72"/>
      <c r="DE70" s="72"/>
      <c r="DF70" s="72"/>
      <c r="DG70" s="72"/>
      <c r="DH70" s="72"/>
      <c r="DI70" s="72"/>
    </row>
    <row r="71" spans="1:113" s="52" customFormat="1" ht="19" customHeight="1" x14ac:dyDescent="0.35">
      <c r="A71" s="51" t="s">
        <v>88</v>
      </c>
      <c r="B71" s="211" t="s">
        <v>89</v>
      </c>
      <c r="C71" s="212"/>
      <c r="D71" s="53" t="s">
        <v>60</v>
      </c>
      <c r="E71" s="53" t="s">
        <v>60</v>
      </c>
      <c r="F71" s="53" t="s">
        <v>60</v>
      </c>
      <c r="G71" s="53" t="s">
        <v>60</v>
      </c>
      <c r="H71" s="53" t="s">
        <v>60</v>
      </c>
      <c r="I71" s="53" t="s">
        <v>60</v>
      </c>
      <c r="J71" s="49">
        <v>1</v>
      </c>
      <c r="K71" s="2" t="s">
        <v>255</v>
      </c>
      <c r="L71" s="72"/>
      <c r="M71" s="72"/>
      <c r="N71" s="72"/>
      <c r="O71" s="72"/>
      <c r="P71" s="72"/>
      <c r="Q71" s="72"/>
      <c r="R71" s="72"/>
      <c r="S71" s="72"/>
      <c r="T71" s="72"/>
      <c r="U71" s="72"/>
      <c r="V71" s="72"/>
      <c r="W71" s="72"/>
      <c r="X71" s="72"/>
      <c r="Y71" s="72"/>
      <c r="Z71" s="72"/>
      <c r="AA71" s="72"/>
      <c r="AB71" s="72"/>
      <c r="AC71" s="72"/>
      <c r="AD71" s="72"/>
      <c r="AE71" s="72"/>
      <c r="AF71" s="72"/>
      <c r="AG71" s="72"/>
      <c r="AH71" s="72"/>
      <c r="AI71" s="72"/>
      <c r="AJ71" s="72"/>
      <c r="AK71" s="72"/>
      <c r="AL71" s="72"/>
      <c r="AM71" s="72"/>
      <c r="AN71" s="72"/>
      <c r="AO71" s="72"/>
      <c r="AP71" s="72"/>
      <c r="AQ71" s="72"/>
      <c r="AR71" s="72"/>
      <c r="AS71" s="72"/>
      <c r="AT71" s="72"/>
      <c r="AU71" s="72"/>
      <c r="AV71" s="72"/>
      <c r="AW71" s="72"/>
      <c r="AX71" s="72"/>
      <c r="AY71" s="72"/>
      <c r="AZ71" s="72"/>
      <c r="BA71" s="72"/>
      <c r="BB71" s="72"/>
      <c r="BC71" s="72"/>
      <c r="BD71" s="72"/>
      <c r="BE71" s="72"/>
      <c r="BF71" s="72"/>
      <c r="BG71" s="72"/>
      <c r="BH71" s="72"/>
      <c r="BI71" s="72"/>
      <c r="BJ71" s="72"/>
      <c r="BK71" s="72"/>
      <c r="BL71" s="72"/>
      <c r="BM71" s="72"/>
      <c r="BN71" s="72"/>
      <c r="BO71" s="72"/>
      <c r="BP71" s="72"/>
      <c r="BQ71" s="72"/>
      <c r="BR71" s="72"/>
      <c r="BS71" s="72"/>
      <c r="BT71" s="72"/>
      <c r="BU71" s="72"/>
      <c r="BV71" s="72"/>
      <c r="BW71" s="72"/>
      <c r="BX71" s="72"/>
      <c r="BY71" s="72"/>
      <c r="BZ71" s="72"/>
      <c r="CA71" s="72"/>
      <c r="CB71" s="72"/>
      <c r="CC71" s="72"/>
      <c r="CD71" s="72"/>
      <c r="CE71" s="72"/>
      <c r="CF71" s="72"/>
      <c r="CG71" s="72"/>
      <c r="CH71" s="72"/>
      <c r="CI71" s="72"/>
      <c r="CJ71" s="72"/>
      <c r="CK71" s="72"/>
      <c r="CL71" s="72"/>
      <c r="CM71" s="72"/>
      <c r="CN71" s="72"/>
      <c r="CO71" s="72"/>
      <c r="CP71" s="72"/>
      <c r="CQ71" s="72"/>
      <c r="CR71" s="72"/>
      <c r="CS71" s="72"/>
      <c r="CT71" s="72"/>
      <c r="CU71" s="72"/>
      <c r="CV71" s="72"/>
      <c r="CW71" s="72"/>
      <c r="CX71" s="72"/>
      <c r="CY71" s="72"/>
      <c r="CZ71" s="72"/>
      <c r="DA71" s="72"/>
      <c r="DB71" s="72"/>
      <c r="DC71" s="72"/>
      <c r="DD71" s="72"/>
      <c r="DE71" s="72"/>
      <c r="DF71" s="72"/>
      <c r="DG71" s="72"/>
      <c r="DH71" s="72"/>
      <c r="DI71" s="72"/>
    </row>
    <row r="72" spans="1:113" s="52" customFormat="1" ht="19" customHeight="1" x14ac:dyDescent="0.35">
      <c r="A72" s="51" t="s">
        <v>94</v>
      </c>
      <c r="B72" s="211" t="s">
        <v>95</v>
      </c>
      <c r="C72" s="212"/>
      <c r="D72" s="53" t="s">
        <v>60</v>
      </c>
      <c r="E72" s="53" t="s">
        <v>60</v>
      </c>
      <c r="F72" s="53" t="s">
        <v>60</v>
      </c>
      <c r="G72" s="53" t="s">
        <v>60</v>
      </c>
      <c r="H72" s="53" t="s">
        <v>60</v>
      </c>
      <c r="I72" s="53" t="s">
        <v>60</v>
      </c>
      <c r="J72" s="49">
        <v>1</v>
      </c>
      <c r="K72" s="2" t="s">
        <v>255</v>
      </c>
      <c r="L72" s="72"/>
      <c r="M72" s="72"/>
      <c r="N72" s="72"/>
      <c r="O72" s="72"/>
      <c r="P72" s="72"/>
      <c r="Q72" s="72"/>
      <c r="R72" s="72"/>
      <c r="S72" s="72"/>
      <c r="T72" s="72"/>
      <c r="U72" s="72"/>
      <c r="V72" s="72"/>
      <c r="W72" s="72"/>
      <c r="X72" s="72"/>
      <c r="Y72" s="72"/>
      <c r="Z72" s="72"/>
      <c r="AA72" s="72"/>
      <c r="AB72" s="72"/>
      <c r="AC72" s="72"/>
      <c r="AD72" s="72"/>
      <c r="AE72" s="72"/>
      <c r="AF72" s="72"/>
      <c r="AG72" s="72"/>
      <c r="AH72" s="72"/>
      <c r="AI72" s="72"/>
      <c r="AJ72" s="72"/>
      <c r="AK72" s="72"/>
      <c r="AL72" s="72"/>
      <c r="AM72" s="72"/>
      <c r="AN72" s="72"/>
      <c r="AO72" s="72"/>
      <c r="AP72" s="72"/>
      <c r="AQ72" s="72"/>
      <c r="AR72" s="72"/>
      <c r="AS72" s="72"/>
      <c r="AT72" s="72"/>
      <c r="AU72" s="72"/>
      <c r="AV72" s="72"/>
      <c r="AW72" s="72"/>
      <c r="AX72" s="72"/>
      <c r="AY72" s="72"/>
      <c r="AZ72" s="72"/>
      <c r="BA72" s="72"/>
      <c r="BB72" s="72"/>
      <c r="BC72" s="72"/>
      <c r="BD72" s="72"/>
      <c r="BE72" s="72"/>
      <c r="BF72" s="72"/>
      <c r="BG72" s="72"/>
      <c r="BH72" s="72"/>
      <c r="BI72" s="72"/>
      <c r="BJ72" s="72"/>
      <c r="BK72" s="72"/>
      <c r="BL72" s="72"/>
      <c r="BM72" s="72"/>
      <c r="BN72" s="72"/>
      <c r="BO72" s="72"/>
      <c r="BP72" s="72"/>
      <c r="BQ72" s="72"/>
      <c r="BR72" s="72"/>
      <c r="BS72" s="72"/>
      <c r="BT72" s="72"/>
      <c r="BU72" s="72"/>
      <c r="BV72" s="72"/>
      <c r="BW72" s="72"/>
      <c r="BX72" s="72"/>
      <c r="BY72" s="72"/>
      <c r="BZ72" s="72"/>
      <c r="CA72" s="72"/>
      <c r="CB72" s="72"/>
      <c r="CC72" s="72"/>
      <c r="CD72" s="72"/>
      <c r="CE72" s="72"/>
      <c r="CF72" s="72"/>
      <c r="CG72" s="72"/>
      <c r="CH72" s="72"/>
      <c r="CI72" s="72"/>
      <c r="CJ72" s="72"/>
      <c r="CK72" s="72"/>
      <c r="CL72" s="72"/>
      <c r="CM72" s="72"/>
      <c r="CN72" s="72"/>
      <c r="CO72" s="72"/>
      <c r="CP72" s="72"/>
      <c r="CQ72" s="72"/>
      <c r="CR72" s="72"/>
      <c r="CS72" s="72"/>
      <c r="CT72" s="72"/>
      <c r="CU72" s="72"/>
      <c r="CV72" s="72"/>
      <c r="CW72" s="72"/>
      <c r="CX72" s="72"/>
      <c r="CY72" s="72"/>
      <c r="CZ72" s="72"/>
      <c r="DA72" s="72"/>
      <c r="DB72" s="72"/>
      <c r="DC72" s="72"/>
      <c r="DD72" s="72"/>
      <c r="DE72" s="72"/>
      <c r="DF72" s="72"/>
      <c r="DG72" s="72"/>
      <c r="DH72" s="72"/>
      <c r="DI72" s="72"/>
    </row>
    <row r="73" spans="1:113" ht="19" customHeight="1" x14ac:dyDescent="0.35">
      <c r="A73" s="2" t="s">
        <v>123</v>
      </c>
      <c r="B73" s="209" t="s">
        <v>124</v>
      </c>
      <c r="C73" s="210"/>
      <c r="D73" s="48" t="s">
        <v>60</v>
      </c>
      <c r="E73" s="48" t="s">
        <v>60</v>
      </c>
      <c r="F73" s="48" t="s">
        <v>60</v>
      </c>
      <c r="G73" s="48" t="s">
        <v>60</v>
      </c>
      <c r="H73" s="48" t="s">
        <v>60</v>
      </c>
      <c r="I73" s="48" t="s">
        <v>60</v>
      </c>
      <c r="J73" s="49">
        <v>1</v>
      </c>
      <c r="K73" s="2" t="s">
        <v>76</v>
      </c>
    </row>
    <row r="74" spans="1:113" ht="19" customHeight="1" x14ac:dyDescent="0.35">
      <c r="A74" s="2" t="s">
        <v>125</v>
      </c>
      <c r="B74" s="209" t="s">
        <v>126</v>
      </c>
      <c r="C74" s="210"/>
      <c r="D74" s="48" t="s">
        <v>60</v>
      </c>
      <c r="E74" s="48" t="s">
        <v>60</v>
      </c>
      <c r="F74" s="48" t="s">
        <v>60</v>
      </c>
      <c r="G74" s="48" t="s">
        <v>60</v>
      </c>
      <c r="H74" s="48" t="s">
        <v>60</v>
      </c>
      <c r="I74" s="48" t="s">
        <v>60</v>
      </c>
      <c r="J74" s="49">
        <v>1</v>
      </c>
      <c r="K74" s="2" t="s">
        <v>76</v>
      </c>
    </row>
    <row r="75" spans="1:113" ht="19" customHeight="1" x14ac:dyDescent="0.35">
      <c r="A75" s="2" t="s">
        <v>127</v>
      </c>
      <c r="B75" s="209" t="s">
        <v>128</v>
      </c>
      <c r="C75" s="210"/>
      <c r="D75" s="48" t="s">
        <v>60</v>
      </c>
      <c r="E75" s="48" t="s">
        <v>60</v>
      </c>
      <c r="F75" s="48" t="s">
        <v>60</v>
      </c>
      <c r="G75" s="48" t="s">
        <v>60</v>
      </c>
      <c r="H75" s="48" t="s">
        <v>60</v>
      </c>
      <c r="I75" s="48" t="s">
        <v>60</v>
      </c>
      <c r="J75" s="49">
        <v>1</v>
      </c>
      <c r="K75" s="2" t="s">
        <v>76</v>
      </c>
    </row>
    <row r="76" spans="1:113" ht="19" customHeight="1" x14ac:dyDescent="0.35">
      <c r="A76" s="2" t="s">
        <v>134</v>
      </c>
      <c r="B76" s="207" t="s">
        <v>133</v>
      </c>
      <c r="C76" s="208"/>
      <c r="D76" s="48" t="s">
        <v>60</v>
      </c>
      <c r="E76" s="48" t="s">
        <v>60</v>
      </c>
      <c r="F76" s="48" t="s">
        <v>60</v>
      </c>
      <c r="G76" s="48" t="s">
        <v>60</v>
      </c>
      <c r="H76" s="48" t="s">
        <v>60</v>
      </c>
      <c r="I76" s="48" t="s">
        <v>60</v>
      </c>
      <c r="J76" s="49">
        <v>1</v>
      </c>
      <c r="K76" s="2" t="s">
        <v>76</v>
      </c>
    </row>
    <row r="77" spans="1:113" ht="19" customHeight="1" x14ac:dyDescent="0.35">
      <c r="A77" s="2" t="s">
        <v>129</v>
      </c>
      <c r="B77" s="209" t="s">
        <v>130</v>
      </c>
      <c r="C77" s="210"/>
      <c r="D77" s="48" t="s">
        <v>60</v>
      </c>
      <c r="E77" s="48" t="s">
        <v>60</v>
      </c>
      <c r="F77" s="48" t="s">
        <v>60</v>
      </c>
      <c r="G77" s="48" t="s">
        <v>60</v>
      </c>
      <c r="H77" s="48" t="s">
        <v>60</v>
      </c>
      <c r="I77" s="48" t="s">
        <v>60</v>
      </c>
      <c r="J77" s="49">
        <v>1</v>
      </c>
      <c r="K77" s="2" t="s">
        <v>76</v>
      </c>
    </row>
    <row r="78" spans="1:113" ht="19" customHeight="1" x14ac:dyDescent="0.35">
      <c r="A78" s="2" t="s">
        <v>135</v>
      </c>
      <c r="B78" s="209" t="s">
        <v>172</v>
      </c>
      <c r="C78" s="210"/>
      <c r="D78" s="48" t="s">
        <v>60</v>
      </c>
      <c r="E78" s="48" t="s">
        <v>60</v>
      </c>
      <c r="F78" s="48" t="s">
        <v>60</v>
      </c>
      <c r="G78" s="48" t="s">
        <v>60</v>
      </c>
      <c r="H78" s="48" t="s">
        <v>60</v>
      </c>
      <c r="I78" s="48" t="s">
        <v>60</v>
      </c>
      <c r="J78" s="49">
        <v>1</v>
      </c>
      <c r="K78" s="2" t="s">
        <v>76</v>
      </c>
    </row>
    <row r="79" spans="1:113" ht="19" customHeight="1" x14ac:dyDescent="0.35">
      <c r="A79" s="2" t="s">
        <v>136</v>
      </c>
      <c r="B79" s="209" t="s">
        <v>173</v>
      </c>
      <c r="C79" s="210"/>
      <c r="D79" s="48" t="s">
        <v>60</v>
      </c>
      <c r="E79" s="50" t="s">
        <v>49</v>
      </c>
      <c r="F79" s="50" t="s">
        <v>49</v>
      </c>
      <c r="G79" s="50" t="s">
        <v>49</v>
      </c>
      <c r="H79" s="50" t="s">
        <v>49</v>
      </c>
      <c r="I79" s="48" t="s">
        <v>60</v>
      </c>
      <c r="J79" s="49">
        <v>1</v>
      </c>
      <c r="K79" s="2" t="s">
        <v>76</v>
      </c>
    </row>
    <row r="80" spans="1:113" ht="19" customHeight="1" x14ac:dyDescent="0.35">
      <c r="A80" s="2" t="s">
        <v>137</v>
      </c>
      <c r="B80" s="209" t="s">
        <v>174</v>
      </c>
      <c r="C80" s="210"/>
      <c r="D80" s="50" t="s">
        <v>49</v>
      </c>
      <c r="E80" s="48" t="s">
        <v>60</v>
      </c>
      <c r="F80" s="48" t="s">
        <v>60</v>
      </c>
      <c r="G80" s="48" t="s">
        <v>60</v>
      </c>
      <c r="H80" s="48" t="s">
        <v>60</v>
      </c>
      <c r="I80" s="50" t="s">
        <v>49</v>
      </c>
      <c r="J80" s="49">
        <v>1</v>
      </c>
      <c r="K80" s="2" t="s">
        <v>76</v>
      </c>
    </row>
    <row r="81" spans="1:11" ht="19" customHeight="1" x14ac:dyDescent="0.35">
      <c r="A81" s="2" t="s">
        <v>139</v>
      </c>
      <c r="B81" s="209" t="s">
        <v>176</v>
      </c>
      <c r="C81" s="210"/>
      <c r="D81" s="48" t="s">
        <v>60</v>
      </c>
      <c r="E81" s="48" t="s">
        <v>60</v>
      </c>
      <c r="F81" s="48" t="s">
        <v>60</v>
      </c>
      <c r="G81" s="48" t="s">
        <v>60</v>
      </c>
      <c r="H81" s="48" t="s">
        <v>60</v>
      </c>
      <c r="I81" s="48" t="s">
        <v>60</v>
      </c>
      <c r="J81" s="49">
        <v>1</v>
      </c>
      <c r="K81" s="2" t="s">
        <v>76</v>
      </c>
    </row>
    <row r="82" spans="1:11" ht="19" customHeight="1" x14ac:dyDescent="0.35">
      <c r="A82" s="2" t="s">
        <v>140</v>
      </c>
      <c r="B82" s="209" t="s">
        <v>177</v>
      </c>
      <c r="C82" s="210"/>
      <c r="D82" s="48" t="s">
        <v>60</v>
      </c>
      <c r="E82" s="48" t="s">
        <v>60</v>
      </c>
      <c r="F82" s="48" t="s">
        <v>60</v>
      </c>
      <c r="G82" s="48" t="s">
        <v>60</v>
      </c>
      <c r="H82" s="48" t="s">
        <v>60</v>
      </c>
      <c r="I82" s="48" t="s">
        <v>60</v>
      </c>
      <c r="J82" s="49">
        <v>1</v>
      </c>
      <c r="K82" s="2" t="s">
        <v>76</v>
      </c>
    </row>
    <row r="83" spans="1:11" ht="19" customHeight="1" x14ac:dyDescent="0.35">
      <c r="A83" s="2" t="s">
        <v>141</v>
      </c>
      <c r="B83" s="209" t="s">
        <v>178</v>
      </c>
      <c r="C83" s="210"/>
      <c r="D83" s="48" t="s">
        <v>60</v>
      </c>
      <c r="E83" s="48" t="s">
        <v>60</v>
      </c>
      <c r="F83" s="48" t="s">
        <v>60</v>
      </c>
      <c r="G83" s="48" t="s">
        <v>60</v>
      </c>
      <c r="H83" s="48" t="s">
        <v>60</v>
      </c>
      <c r="I83" s="48" t="s">
        <v>60</v>
      </c>
      <c r="J83" s="49">
        <v>1</v>
      </c>
      <c r="K83" s="2" t="s">
        <v>76</v>
      </c>
    </row>
    <row r="84" spans="1:11" ht="19" customHeight="1" x14ac:dyDescent="0.35">
      <c r="A84" s="2" t="s">
        <v>142</v>
      </c>
      <c r="B84" s="209" t="s">
        <v>179</v>
      </c>
      <c r="C84" s="210"/>
      <c r="D84" s="48" t="s">
        <v>60</v>
      </c>
      <c r="E84" s="48" t="s">
        <v>60</v>
      </c>
      <c r="F84" s="48" t="s">
        <v>60</v>
      </c>
      <c r="G84" s="48" t="s">
        <v>60</v>
      </c>
      <c r="H84" s="48" t="s">
        <v>60</v>
      </c>
      <c r="I84" s="48" t="s">
        <v>60</v>
      </c>
      <c r="J84" s="49">
        <v>1</v>
      </c>
      <c r="K84" s="2" t="s">
        <v>76</v>
      </c>
    </row>
    <row r="85" spans="1:11" ht="19" customHeight="1" x14ac:dyDescent="0.35">
      <c r="A85" s="2" t="s">
        <v>143</v>
      </c>
      <c r="B85" s="209" t="s">
        <v>180</v>
      </c>
      <c r="C85" s="210"/>
      <c r="D85" s="48" t="s">
        <v>60</v>
      </c>
      <c r="E85" s="50" t="s">
        <v>49</v>
      </c>
      <c r="F85" s="50" t="s">
        <v>49</v>
      </c>
      <c r="G85" s="50" t="s">
        <v>49</v>
      </c>
      <c r="H85" s="50" t="s">
        <v>49</v>
      </c>
      <c r="I85" s="48" t="s">
        <v>60</v>
      </c>
      <c r="J85" s="49">
        <v>1</v>
      </c>
      <c r="K85" s="2" t="s">
        <v>76</v>
      </c>
    </row>
    <row r="86" spans="1:11" ht="19" customHeight="1" x14ac:dyDescent="0.35">
      <c r="A86" s="2" t="s">
        <v>144</v>
      </c>
      <c r="B86" s="209" t="s">
        <v>181</v>
      </c>
      <c r="C86" s="210"/>
      <c r="D86" s="48" t="s">
        <v>60</v>
      </c>
      <c r="E86" s="48" t="s">
        <v>60</v>
      </c>
      <c r="F86" s="48" t="s">
        <v>60</v>
      </c>
      <c r="G86" s="48" t="s">
        <v>60</v>
      </c>
      <c r="H86" s="48" t="s">
        <v>60</v>
      </c>
      <c r="I86" s="48" t="s">
        <v>60</v>
      </c>
      <c r="J86" s="49">
        <v>1</v>
      </c>
      <c r="K86" s="2" t="s">
        <v>76</v>
      </c>
    </row>
    <row r="87" spans="1:11" ht="19" customHeight="1" x14ac:dyDescent="0.35">
      <c r="A87" s="2" t="s">
        <v>145</v>
      </c>
      <c r="B87" s="209" t="s">
        <v>182</v>
      </c>
      <c r="C87" s="210"/>
      <c r="D87" s="48" t="s">
        <v>60</v>
      </c>
      <c r="E87" s="48" t="s">
        <v>60</v>
      </c>
      <c r="F87" s="48" t="s">
        <v>60</v>
      </c>
      <c r="G87" s="48" t="s">
        <v>60</v>
      </c>
      <c r="H87" s="48" t="s">
        <v>60</v>
      </c>
      <c r="I87" s="48" t="s">
        <v>60</v>
      </c>
      <c r="J87" s="49">
        <v>1</v>
      </c>
      <c r="K87" s="2" t="s">
        <v>76</v>
      </c>
    </row>
    <row r="88" spans="1:11" ht="19" customHeight="1" x14ac:dyDescent="0.35">
      <c r="A88" s="2" t="s">
        <v>146</v>
      </c>
      <c r="B88" s="209" t="s">
        <v>183</v>
      </c>
      <c r="C88" s="210"/>
      <c r="D88" s="48" t="s">
        <v>60</v>
      </c>
      <c r="E88" s="50" t="s">
        <v>49</v>
      </c>
      <c r="F88" s="50" t="s">
        <v>49</v>
      </c>
      <c r="G88" s="50" t="s">
        <v>49</v>
      </c>
      <c r="H88" s="50" t="s">
        <v>49</v>
      </c>
      <c r="I88" s="48" t="s">
        <v>60</v>
      </c>
      <c r="J88" s="49">
        <v>1</v>
      </c>
      <c r="K88" s="2" t="s">
        <v>76</v>
      </c>
    </row>
    <row r="89" spans="1:11" ht="19" customHeight="1" x14ac:dyDescent="0.35">
      <c r="A89" s="2" t="s">
        <v>147</v>
      </c>
      <c r="B89" s="209" t="s">
        <v>184</v>
      </c>
      <c r="C89" s="210"/>
      <c r="D89" s="48" t="s">
        <v>60</v>
      </c>
      <c r="E89" s="48" t="s">
        <v>60</v>
      </c>
      <c r="F89" s="48" t="s">
        <v>60</v>
      </c>
      <c r="G89" s="48" t="s">
        <v>60</v>
      </c>
      <c r="H89" s="48" t="s">
        <v>60</v>
      </c>
      <c r="I89" s="48" t="s">
        <v>60</v>
      </c>
      <c r="J89" s="49">
        <v>1</v>
      </c>
      <c r="K89" s="2" t="s">
        <v>76</v>
      </c>
    </row>
    <row r="90" spans="1:11" ht="19" customHeight="1" x14ac:dyDescent="0.35">
      <c r="A90" s="2" t="s">
        <v>148</v>
      </c>
      <c r="B90" s="209" t="s">
        <v>185</v>
      </c>
      <c r="C90" s="210"/>
      <c r="D90" s="48" t="s">
        <v>60</v>
      </c>
      <c r="E90" s="48" t="s">
        <v>60</v>
      </c>
      <c r="F90" s="48" t="s">
        <v>60</v>
      </c>
      <c r="G90" s="48" t="s">
        <v>60</v>
      </c>
      <c r="H90" s="48" t="s">
        <v>60</v>
      </c>
      <c r="I90" s="48" t="s">
        <v>60</v>
      </c>
      <c r="J90" s="49">
        <v>1</v>
      </c>
      <c r="K90" s="2" t="s">
        <v>76</v>
      </c>
    </row>
    <row r="91" spans="1:11" ht="19" customHeight="1" x14ac:dyDescent="0.35">
      <c r="A91" s="2" t="s">
        <v>149</v>
      </c>
      <c r="B91" s="209" t="s">
        <v>186</v>
      </c>
      <c r="C91" s="210"/>
      <c r="D91" s="48" t="s">
        <v>60</v>
      </c>
      <c r="E91" s="50" t="s">
        <v>49</v>
      </c>
      <c r="F91" s="50" t="s">
        <v>49</v>
      </c>
      <c r="G91" s="50" t="s">
        <v>49</v>
      </c>
      <c r="H91" s="50" t="s">
        <v>49</v>
      </c>
      <c r="I91" s="48" t="s">
        <v>60</v>
      </c>
      <c r="J91" s="49">
        <v>1</v>
      </c>
      <c r="K91" s="2" t="s">
        <v>76</v>
      </c>
    </row>
    <row r="92" spans="1:11" ht="19" customHeight="1" x14ac:dyDescent="0.35">
      <c r="A92" s="2" t="s">
        <v>150</v>
      </c>
      <c r="B92" s="209" t="s">
        <v>187</v>
      </c>
      <c r="C92" s="210"/>
      <c r="D92" s="48" t="s">
        <v>60</v>
      </c>
      <c r="E92" s="50" t="s">
        <v>49</v>
      </c>
      <c r="F92" s="50" t="s">
        <v>49</v>
      </c>
      <c r="G92" s="50" t="s">
        <v>49</v>
      </c>
      <c r="H92" s="50" t="s">
        <v>49</v>
      </c>
      <c r="I92" s="48" t="s">
        <v>60</v>
      </c>
      <c r="J92" s="49">
        <v>1</v>
      </c>
      <c r="K92" s="2" t="s">
        <v>76</v>
      </c>
    </row>
    <row r="93" spans="1:11" ht="19" customHeight="1" x14ac:dyDescent="0.35">
      <c r="A93" s="2" t="s">
        <v>153</v>
      </c>
      <c r="B93" s="209" t="s">
        <v>190</v>
      </c>
      <c r="C93" s="210"/>
      <c r="D93" s="48" t="s">
        <v>60</v>
      </c>
      <c r="E93" s="50" t="s">
        <v>49</v>
      </c>
      <c r="F93" s="50" t="s">
        <v>49</v>
      </c>
      <c r="G93" s="50" t="s">
        <v>49</v>
      </c>
      <c r="H93" s="50" t="s">
        <v>49</v>
      </c>
      <c r="I93" s="48" t="s">
        <v>60</v>
      </c>
      <c r="J93" s="49">
        <v>1</v>
      </c>
      <c r="K93" s="2" t="s">
        <v>76</v>
      </c>
    </row>
    <row r="94" spans="1:11" ht="19" customHeight="1" x14ac:dyDescent="0.35">
      <c r="A94" s="2" t="s">
        <v>154</v>
      </c>
      <c r="B94" s="209" t="s">
        <v>191</v>
      </c>
      <c r="C94" s="210"/>
      <c r="D94" s="48" t="s">
        <v>60</v>
      </c>
      <c r="E94" s="48" t="s">
        <v>60</v>
      </c>
      <c r="F94" s="48" t="s">
        <v>60</v>
      </c>
      <c r="G94" s="48" t="s">
        <v>60</v>
      </c>
      <c r="H94" s="48" t="s">
        <v>60</v>
      </c>
      <c r="I94" s="48" t="s">
        <v>60</v>
      </c>
      <c r="J94" s="49">
        <v>1</v>
      </c>
      <c r="K94" s="2" t="s">
        <v>76</v>
      </c>
    </row>
    <row r="95" spans="1:11" ht="19" customHeight="1" x14ac:dyDescent="0.35">
      <c r="A95" s="2" t="s">
        <v>156</v>
      </c>
      <c r="B95" s="209" t="s">
        <v>193</v>
      </c>
      <c r="C95" s="210"/>
      <c r="D95" s="48" t="s">
        <v>60</v>
      </c>
      <c r="E95" s="48" t="s">
        <v>60</v>
      </c>
      <c r="F95" s="48" t="s">
        <v>60</v>
      </c>
      <c r="G95" s="48" t="s">
        <v>60</v>
      </c>
      <c r="H95" s="48" t="s">
        <v>60</v>
      </c>
      <c r="I95" s="48" t="s">
        <v>60</v>
      </c>
      <c r="J95" s="49">
        <v>1</v>
      </c>
      <c r="K95" s="2" t="s">
        <v>76</v>
      </c>
    </row>
    <row r="96" spans="1:11" ht="19" customHeight="1" x14ac:dyDescent="0.35">
      <c r="A96" s="2" t="s">
        <v>160</v>
      </c>
      <c r="B96" s="209" t="s">
        <v>196</v>
      </c>
      <c r="C96" s="210"/>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209" t="s">
        <v>203</v>
      </c>
      <c r="C97" s="210"/>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209" t="s">
        <v>206</v>
      </c>
      <c r="C98" s="210"/>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209" t="s">
        <v>207</v>
      </c>
      <c r="C99" s="210"/>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209" t="s">
        <v>209</v>
      </c>
      <c r="C100" s="210"/>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209" t="s">
        <v>213</v>
      </c>
      <c r="C101" s="210"/>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209" t="s">
        <v>217</v>
      </c>
      <c r="C102" s="210"/>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209" t="s">
        <v>219</v>
      </c>
      <c r="C103" s="210"/>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209" t="s">
        <v>221</v>
      </c>
      <c r="C104" s="210"/>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209" t="s">
        <v>226</v>
      </c>
      <c r="C105" s="210"/>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209" t="s">
        <v>227</v>
      </c>
      <c r="C106" s="210"/>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209" t="s">
        <v>229</v>
      </c>
      <c r="C107" s="210"/>
      <c r="D107" s="48" t="s">
        <v>60</v>
      </c>
      <c r="E107" s="50" t="s">
        <v>49</v>
      </c>
      <c r="F107" s="50" t="s">
        <v>49</v>
      </c>
      <c r="G107" s="50" t="s">
        <v>49</v>
      </c>
      <c r="H107" s="50" t="s">
        <v>49</v>
      </c>
      <c r="I107" s="48" t="s">
        <v>60</v>
      </c>
      <c r="J107" s="49">
        <v>1</v>
      </c>
      <c r="K107" s="2" t="s">
        <v>76</v>
      </c>
      <c r="L107" s="73"/>
      <c r="M107" s="71"/>
      <c r="N107" s="73"/>
      <c r="O107" s="71"/>
      <c r="P107" s="73"/>
      <c r="Q107" s="71"/>
      <c r="R107" s="73"/>
      <c r="S107" s="71"/>
      <c r="T107" s="73"/>
      <c r="U107" s="71"/>
      <c r="V107" s="73"/>
      <c r="W107" s="71"/>
      <c r="X107" s="73"/>
      <c r="Y107" s="71"/>
      <c r="Z107" s="73"/>
      <c r="AA107" s="71"/>
      <c r="AB107" s="73"/>
      <c r="AC107" s="71"/>
      <c r="AD107" s="73"/>
      <c r="AE107" s="71"/>
      <c r="AF107" s="73"/>
      <c r="AG107" s="71"/>
      <c r="AH107" s="73"/>
      <c r="AI107" s="71"/>
      <c r="AJ107" s="73"/>
      <c r="AK107" s="71"/>
      <c r="AL107" s="73"/>
      <c r="AM107" s="71"/>
      <c r="AN107" s="73"/>
      <c r="AO107" s="71"/>
      <c r="AP107" s="73"/>
      <c r="AQ107" s="71"/>
      <c r="AR107" s="73"/>
      <c r="AS107" s="71"/>
      <c r="AT107" s="73"/>
      <c r="AU107" s="71"/>
      <c r="AV107" s="73"/>
      <c r="AW107" s="71"/>
      <c r="AX107" s="73"/>
      <c r="AY107" s="71"/>
      <c r="AZ107" s="73"/>
      <c r="BA107" s="71"/>
      <c r="BB107" s="73"/>
      <c r="BC107" s="71"/>
      <c r="BD107" s="73"/>
      <c r="BE107" s="71"/>
      <c r="BF107" s="73"/>
      <c r="BG107" s="71"/>
      <c r="BH107" s="73"/>
      <c r="BI107" s="71"/>
      <c r="BJ107" s="73"/>
      <c r="BK107" s="71"/>
      <c r="BL107" s="73"/>
      <c r="BM107" s="71"/>
      <c r="BN107" s="73"/>
      <c r="BO107" s="71"/>
      <c r="BP107" s="73"/>
      <c r="BQ107" s="71"/>
      <c r="BR107" s="73"/>
      <c r="BS107" s="71"/>
      <c r="BT107" s="73"/>
      <c r="BU107" s="71"/>
      <c r="BV107" s="73"/>
      <c r="BW107" s="71"/>
      <c r="BX107" s="73"/>
      <c r="BY107" s="71"/>
      <c r="BZ107" s="73"/>
      <c r="CA107" s="71"/>
      <c r="CB107" s="73"/>
      <c r="CC107" s="71"/>
      <c r="CD107" s="73"/>
      <c r="CE107" s="71"/>
      <c r="CF107" s="73"/>
      <c r="CG107" s="71"/>
      <c r="CH107" s="73"/>
      <c r="CI107" s="71"/>
      <c r="CJ107" s="73"/>
      <c r="CK107" s="71"/>
      <c r="CL107" s="73"/>
      <c r="CM107" s="71"/>
      <c r="CN107" s="73"/>
      <c r="CO107" s="71"/>
      <c r="CP107" s="73"/>
      <c r="CQ107" s="71"/>
      <c r="CR107" s="73"/>
      <c r="CS107" s="71"/>
      <c r="CT107" s="73"/>
      <c r="CU107" s="71"/>
      <c r="CV107" s="73"/>
      <c r="CW107" s="71"/>
      <c r="CX107" s="73"/>
      <c r="CY107" s="71"/>
      <c r="CZ107" s="73"/>
      <c r="DA107" s="71"/>
      <c r="DB107" s="73"/>
      <c r="DC107" s="71"/>
      <c r="DD107" s="73"/>
      <c r="DE107" s="71"/>
      <c r="DF107" s="73"/>
      <c r="DG107" s="71"/>
      <c r="DH107" s="73"/>
      <c r="DI107" s="71"/>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209" t="s">
        <v>249</v>
      </c>
      <c r="C108" s="210"/>
      <c r="D108" s="48" t="s">
        <v>60</v>
      </c>
      <c r="E108" s="50" t="s">
        <v>49</v>
      </c>
      <c r="F108" s="50" t="s">
        <v>49</v>
      </c>
      <c r="G108" s="50" t="s">
        <v>49</v>
      </c>
      <c r="H108" s="50" t="s">
        <v>49</v>
      </c>
      <c r="I108" s="48" t="s">
        <v>60</v>
      </c>
      <c r="J108" s="49">
        <v>1</v>
      </c>
      <c r="K108" s="2" t="s">
        <v>76</v>
      </c>
      <c r="L108" s="73"/>
      <c r="M108" s="71"/>
      <c r="N108" s="73"/>
      <c r="O108" s="71"/>
      <c r="P108" s="73"/>
      <c r="Q108" s="71"/>
      <c r="R108" s="73"/>
      <c r="S108" s="71"/>
      <c r="T108" s="73"/>
      <c r="U108" s="71"/>
      <c r="V108" s="73"/>
      <c r="W108" s="71"/>
      <c r="X108" s="73"/>
      <c r="Y108" s="71"/>
      <c r="Z108" s="73"/>
      <c r="AA108" s="71"/>
      <c r="AB108" s="73"/>
      <c r="AC108" s="71"/>
      <c r="AD108" s="73"/>
      <c r="AE108" s="71"/>
      <c r="AF108" s="73"/>
      <c r="AG108" s="71"/>
      <c r="AH108" s="73"/>
      <c r="AI108" s="71"/>
      <c r="AJ108" s="73"/>
      <c r="AK108" s="71"/>
      <c r="AL108" s="73"/>
      <c r="AM108" s="71"/>
      <c r="AN108" s="73"/>
      <c r="AO108" s="71"/>
      <c r="AP108" s="73"/>
      <c r="AQ108" s="71"/>
      <c r="AR108" s="73"/>
      <c r="AS108" s="71"/>
      <c r="AT108" s="73"/>
      <c r="AU108" s="71"/>
      <c r="AV108" s="73"/>
      <c r="AW108" s="71"/>
      <c r="AX108" s="73"/>
      <c r="AY108" s="71"/>
      <c r="AZ108" s="73"/>
      <c r="BA108" s="71"/>
      <c r="BB108" s="73"/>
      <c r="BC108" s="71"/>
      <c r="BD108" s="73"/>
      <c r="BE108" s="71"/>
      <c r="BF108" s="73"/>
      <c r="BG108" s="71"/>
      <c r="BH108" s="73"/>
      <c r="BI108" s="71"/>
      <c r="BJ108" s="73"/>
      <c r="BK108" s="71"/>
      <c r="BL108" s="73"/>
      <c r="BM108" s="71"/>
      <c r="BN108" s="73"/>
      <c r="BO108" s="71"/>
      <c r="BP108" s="73"/>
      <c r="BQ108" s="71"/>
      <c r="BR108" s="73"/>
      <c r="BS108" s="71"/>
      <c r="BT108" s="73"/>
      <c r="BU108" s="71"/>
      <c r="BV108" s="73"/>
      <c r="BW108" s="71"/>
      <c r="BX108" s="73"/>
      <c r="BY108" s="71"/>
      <c r="BZ108" s="73"/>
      <c r="CA108" s="71"/>
      <c r="CB108" s="73"/>
      <c r="CC108" s="71"/>
      <c r="CD108" s="73"/>
      <c r="CE108" s="71"/>
      <c r="CF108" s="73"/>
      <c r="CG108" s="71"/>
      <c r="CH108" s="73"/>
      <c r="CI108" s="71"/>
      <c r="CJ108" s="73"/>
      <c r="CK108" s="71"/>
      <c r="CL108" s="73"/>
      <c r="CM108" s="71"/>
      <c r="CN108" s="73"/>
      <c r="CO108" s="71"/>
      <c r="CP108" s="73"/>
      <c r="CQ108" s="71"/>
      <c r="CR108" s="73"/>
      <c r="CS108" s="71"/>
      <c r="CT108" s="73"/>
      <c r="CU108" s="71"/>
      <c r="CV108" s="73"/>
      <c r="CW108" s="71"/>
      <c r="CX108" s="73"/>
      <c r="CY108" s="71"/>
      <c r="CZ108" s="73"/>
      <c r="DA108" s="71"/>
      <c r="DB108" s="73"/>
      <c r="DC108" s="71"/>
      <c r="DD108" s="73"/>
      <c r="DE108" s="71"/>
      <c r="DF108" s="73"/>
      <c r="DG108" s="71"/>
      <c r="DH108" s="73"/>
      <c r="DI108" s="71"/>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209" t="s">
        <v>257</v>
      </c>
      <c r="C109" s="210"/>
      <c r="D109" s="48" t="s">
        <v>60</v>
      </c>
      <c r="E109" s="48" t="s">
        <v>60</v>
      </c>
      <c r="F109" s="48" t="s">
        <v>60</v>
      </c>
      <c r="G109" s="48" t="s">
        <v>60</v>
      </c>
      <c r="H109" s="48" t="s">
        <v>60</v>
      </c>
      <c r="I109" s="48" t="s">
        <v>60</v>
      </c>
      <c r="J109" s="56">
        <v>1</v>
      </c>
      <c r="K109" s="57" t="s">
        <v>260</v>
      </c>
      <c r="L109" s="73"/>
      <c r="M109" s="71"/>
      <c r="N109" s="73"/>
      <c r="O109" s="71"/>
      <c r="P109" s="73"/>
      <c r="Q109" s="71"/>
      <c r="R109" s="73"/>
      <c r="S109" s="71"/>
      <c r="T109" s="73"/>
      <c r="U109" s="71"/>
      <c r="V109" s="73"/>
      <c r="W109" s="71"/>
      <c r="X109" s="73"/>
      <c r="Y109" s="71"/>
      <c r="Z109" s="73"/>
      <c r="AA109" s="71"/>
      <c r="AB109" s="73"/>
      <c r="AC109" s="71"/>
      <c r="AD109" s="73"/>
      <c r="AE109" s="71"/>
      <c r="AF109" s="73"/>
      <c r="AG109" s="71"/>
      <c r="AH109" s="73"/>
      <c r="AI109" s="71"/>
      <c r="AJ109" s="73"/>
      <c r="AK109" s="71"/>
      <c r="AL109" s="73"/>
      <c r="AM109" s="71"/>
      <c r="AN109" s="73"/>
      <c r="AO109" s="71"/>
      <c r="AP109" s="73"/>
      <c r="AQ109" s="71"/>
      <c r="AR109" s="73"/>
      <c r="AS109" s="71"/>
      <c r="AT109" s="73"/>
      <c r="AU109" s="71"/>
      <c r="AV109" s="73"/>
      <c r="AW109" s="71"/>
      <c r="AX109" s="73"/>
      <c r="AY109" s="71"/>
      <c r="AZ109" s="73"/>
      <c r="BA109" s="71"/>
      <c r="BB109" s="73"/>
      <c r="BC109" s="71"/>
      <c r="BD109" s="73"/>
      <c r="BE109" s="71"/>
      <c r="BF109" s="73"/>
      <c r="BG109" s="71"/>
      <c r="BH109" s="73"/>
      <c r="BI109" s="71"/>
      <c r="BJ109" s="73"/>
      <c r="BK109" s="71"/>
      <c r="BL109" s="73"/>
      <c r="BM109" s="71"/>
      <c r="BN109" s="73"/>
      <c r="BO109" s="71"/>
      <c r="BP109" s="73"/>
      <c r="BQ109" s="71"/>
      <c r="BR109" s="73"/>
      <c r="BS109" s="71"/>
      <c r="BT109" s="73"/>
      <c r="BU109" s="71"/>
      <c r="BV109" s="73"/>
      <c r="BW109" s="71"/>
      <c r="BX109" s="73"/>
      <c r="BY109" s="71"/>
      <c r="BZ109" s="73"/>
      <c r="CA109" s="71"/>
      <c r="CB109" s="73"/>
      <c r="CC109" s="71"/>
      <c r="CD109" s="73"/>
      <c r="CE109" s="71"/>
      <c r="CF109" s="73"/>
      <c r="CG109" s="71"/>
      <c r="CH109" s="73"/>
      <c r="CI109" s="71"/>
      <c r="CJ109" s="73"/>
      <c r="CK109" s="71"/>
      <c r="CL109" s="73"/>
      <c r="CM109" s="71"/>
      <c r="CN109" s="73"/>
      <c r="CO109" s="71"/>
      <c r="CP109" s="73"/>
      <c r="CQ109" s="71"/>
      <c r="CR109" s="73"/>
      <c r="CS109" s="71"/>
      <c r="CT109" s="73"/>
      <c r="CU109" s="71"/>
      <c r="CV109" s="73"/>
      <c r="CW109" s="71"/>
      <c r="CX109" s="73"/>
      <c r="CY109" s="71"/>
      <c r="CZ109" s="73"/>
      <c r="DA109" s="71"/>
      <c r="DB109" s="73"/>
      <c r="DC109" s="71"/>
      <c r="DD109" s="73"/>
      <c r="DE109" s="71"/>
      <c r="DF109" s="73"/>
      <c r="DG109" s="71"/>
      <c r="DH109" s="73"/>
      <c r="DI109" s="71"/>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209" t="s">
        <v>259</v>
      </c>
      <c r="C110" s="210"/>
      <c r="D110" s="48" t="s">
        <v>60</v>
      </c>
      <c r="E110" s="48" t="s">
        <v>60</v>
      </c>
      <c r="F110" s="48" t="s">
        <v>60</v>
      </c>
      <c r="G110" s="48" t="s">
        <v>60</v>
      </c>
      <c r="H110" s="48" t="s">
        <v>60</v>
      </c>
      <c r="I110" s="48" t="s">
        <v>60</v>
      </c>
      <c r="J110" s="56">
        <v>1</v>
      </c>
      <c r="K110" s="57" t="s">
        <v>255</v>
      </c>
      <c r="L110" s="73"/>
      <c r="M110" s="71"/>
      <c r="N110" s="73"/>
      <c r="O110" s="71"/>
      <c r="P110" s="73"/>
      <c r="Q110" s="71"/>
      <c r="R110" s="73"/>
      <c r="S110" s="71"/>
      <c r="T110" s="73"/>
      <c r="U110" s="71"/>
      <c r="V110" s="73"/>
      <c r="W110" s="71"/>
      <c r="X110" s="73"/>
      <c r="Y110" s="71"/>
      <c r="Z110" s="73"/>
      <c r="AA110" s="71"/>
      <c r="AB110" s="73"/>
      <c r="AC110" s="71"/>
      <c r="AD110" s="73"/>
      <c r="AE110" s="71"/>
      <c r="AF110" s="73"/>
      <c r="AG110" s="71"/>
      <c r="AH110" s="73"/>
      <c r="AI110" s="71"/>
      <c r="AJ110" s="73"/>
      <c r="AK110" s="71"/>
      <c r="AL110" s="73"/>
      <c r="AM110" s="71"/>
      <c r="AN110" s="73"/>
      <c r="AO110" s="71"/>
      <c r="AP110" s="73"/>
      <c r="AQ110" s="71"/>
      <c r="AR110" s="73"/>
      <c r="AS110" s="71"/>
      <c r="AT110" s="73"/>
      <c r="AU110" s="71"/>
      <c r="AV110" s="73"/>
      <c r="AW110" s="71"/>
      <c r="AX110" s="73"/>
      <c r="AY110" s="71"/>
      <c r="AZ110" s="73"/>
      <c r="BA110" s="71"/>
      <c r="BB110" s="73"/>
      <c r="BC110" s="71"/>
      <c r="BD110" s="73"/>
      <c r="BE110" s="71"/>
      <c r="BF110" s="73"/>
      <c r="BG110" s="71"/>
      <c r="BH110" s="73"/>
      <c r="BI110" s="71"/>
      <c r="BJ110" s="73"/>
      <c r="BK110" s="71"/>
      <c r="BL110" s="73"/>
      <c r="BM110" s="71"/>
      <c r="BN110" s="73"/>
      <c r="BO110" s="71"/>
      <c r="BP110" s="73"/>
      <c r="BQ110" s="71"/>
      <c r="BR110" s="73"/>
      <c r="BS110" s="71"/>
      <c r="BT110" s="73"/>
      <c r="BU110" s="71"/>
      <c r="BV110" s="73"/>
      <c r="BW110" s="71"/>
      <c r="BX110" s="73"/>
      <c r="BY110" s="71"/>
      <c r="BZ110" s="73"/>
      <c r="CA110" s="71"/>
      <c r="CB110" s="73"/>
      <c r="CC110" s="71"/>
      <c r="CD110" s="73"/>
      <c r="CE110" s="71"/>
      <c r="CF110" s="73"/>
      <c r="CG110" s="71"/>
      <c r="CH110" s="73"/>
      <c r="CI110" s="71"/>
      <c r="CJ110" s="73"/>
      <c r="CK110" s="71"/>
      <c r="CL110" s="73"/>
      <c r="CM110" s="71"/>
      <c r="CN110" s="73"/>
      <c r="CO110" s="71"/>
      <c r="CP110" s="73"/>
      <c r="CQ110" s="71"/>
      <c r="CR110" s="73"/>
      <c r="CS110" s="71"/>
      <c r="CT110" s="73"/>
      <c r="CU110" s="71"/>
      <c r="CV110" s="73"/>
      <c r="CW110" s="71"/>
      <c r="CX110" s="73"/>
      <c r="CY110" s="71"/>
      <c r="CZ110" s="73"/>
      <c r="DA110" s="71"/>
      <c r="DB110" s="73"/>
      <c r="DC110" s="71"/>
      <c r="DD110" s="73"/>
      <c r="DE110" s="71"/>
      <c r="DF110" s="73"/>
      <c r="DG110" s="71"/>
      <c r="DH110" s="73"/>
      <c r="DI110" s="71"/>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209" t="s">
        <v>262</v>
      </c>
      <c r="C111" s="210"/>
      <c r="D111" s="58" t="s">
        <v>60</v>
      </c>
      <c r="E111" s="58" t="s">
        <v>60</v>
      </c>
      <c r="F111" s="58" t="s">
        <v>60</v>
      </c>
      <c r="G111" s="58" t="s">
        <v>60</v>
      </c>
      <c r="H111" s="58" t="s">
        <v>60</v>
      </c>
      <c r="I111" s="58" t="s">
        <v>60</v>
      </c>
      <c r="J111" s="56">
        <v>1</v>
      </c>
      <c r="K111" s="57" t="s">
        <v>255</v>
      </c>
      <c r="L111" s="73"/>
      <c r="M111" s="71"/>
      <c r="N111" s="73"/>
      <c r="O111" s="71"/>
      <c r="P111" s="73"/>
      <c r="Q111" s="71"/>
      <c r="R111" s="73"/>
      <c r="S111" s="71"/>
      <c r="T111" s="73"/>
      <c r="U111" s="71"/>
      <c r="V111" s="73"/>
      <c r="W111" s="71"/>
      <c r="X111" s="73"/>
      <c r="Y111" s="71"/>
      <c r="Z111" s="73"/>
      <c r="AA111" s="71"/>
      <c r="AB111" s="73"/>
      <c r="AC111" s="71"/>
      <c r="AD111" s="73"/>
      <c r="AE111" s="71"/>
      <c r="AF111" s="73"/>
      <c r="AG111" s="71"/>
      <c r="AH111" s="73"/>
      <c r="AI111" s="71"/>
      <c r="AJ111" s="73"/>
      <c r="AK111" s="71"/>
      <c r="AL111" s="73"/>
      <c r="AM111" s="71"/>
      <c r="AN111" s="73"/>
      <c r="AO111" s="71"/>
      <c r="AP111" s="73"/>
      <c r="AQ111" s="71"/>
      <c r="AR111" s="73"/>
      <c r="AS111" s="71"/>
      <c r="AT111" s="73"/>
      <c r="AU111" s="71"/>
      <c r="AV111" s="73"/>
      <c r="AW111" s="71"/>
      <c r="AX111" s="73"/>
      <c r="AY111" s="71"/>
      <c r="AZ111" s="73"/>
      <c r="BA111" s="71"/>
      <c r="BB111" s="73"/>
      <c r="BC111" s="71"/>
      <c r="BD111" s="73"/>
      <c r="BE111" s="71"/>
      <c r="BF111" s="73"/>
      <c r="BG111" s="71"/>
      <c r="BH111" s="73"/>
      <c r="BI111" s="71"/>
      <c r="BJ111" s="73"/>
      <c r="BK111" s="71"/>
      <c r="BL111" s="73"/>
      <c r="BM111" s="71"/>
      <c r="BN111" s="73"/>
      <c r="BO111" s="71"/>
      <c r="BP111" s="73"/>
      <c r="BQ111" s="71"/>
      <c r="BR111" s="73"/>
      <c r="BS111" s="71"/>
      <c r="BT111" s="73"/>
      <c r="BU111" s="71"/>
      <c r="BV111" s="73"/>
      <c r="BW111" s="71"/>
      <c r="BX111" s="73"/>
      <c r="BY111" s="71"/>
      <c r="BZ111" s="73"/>
      <c r="CA111" s="71"/>
      <c r="CB111" s="73"/>
      <c r="CC111" s="71"/>
      <c r="CD111" s="73"/>
      <c r="CE111" s="71"/>
      <c r="CF111" s="73"/>
      <c r="CG111" s="71"/>
      <c r="CH111" s="73"/>
      <c r="CI111" s="71"/>
      <c r="CJ111" s="73"/>
      <c r="CK111" s="71"/>
      <c r="CL111" s="73"/>
      <c r="CM111" s="71"/>
      <c r="CN111" s="73"/>
      <c r="CO111" s="71"/>
      <c r="CP111" s="73"/>
      <c r="CQ111" s="71"/>
      <c r="CR111" s="73"/>
      <c r="CS111" s="71"/>
      <c r="CT111" s="73"/>
      <c r="CU111" s="71"/>
      <c r="CV111" s="73"/>
      <c r="CW111" s="71"/>
      <c r="CX111" s="73"/>
      <c r="CY111" s="71"/>
      <c r="CZ111" s="73"/>
      <c r="DA111" s="71"/>
      <c r="DB111" s="73"/>
      <c r="DC111" s="71"/>
      <c r="DD111" s="73"/>
      <c r="DE111" s="71"/>
      <c r="DF111" s="73"/>
      <c r="DG111" s="71"/>
      <c r="DH111" s="73"/>
      <c r="DI111" s="71"/>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209" t="s">
        <v>264</v>
      </c>
      <c r="C112" s="210"/>
      <c r="D112" s="58" t="s">
        <v>60</v>
      </c>
      <c r="E112" s="58" t="s">
        <v>60</v>
      </c>
      <c r="F112" s="58" t="s">
        <v>60</v>
      </c>
      <c r="G112" s="58" t="s">
        <v>60</v>
      </c>
      <c r="H112" s="58" t="s">
        <v>60</v>
      </c>
      <c r="I112" s="58" t="s">
        <v>60</v>
      </c>
      <c r="J112" s="49">
        <v>1</v>
      </c>
      <c r="K112" s="57" t="s">
        <v>255</v>
      </c>
      <c r="L112" s="73"/>
      <c r="M112" s="71"/>
      <c r="N112" s="73"/>
      <c r="O112" s="71"/>
      <c r="P112" s="73"/>
      <c r="Q112" s="71"/>
      <c r="R112" s="73"/>
      <c r="S112" s="71"/>
      <c r="T112" s="73"/>
      <c r="U112" s="71"/>
      <c r="V112" s="73"/>
      <c r="W112" s="71"/>
      <c r="X112" s="73"/>
      <c r="Y112" s="71"/>
      <c r="Z112" s="73"/>
      <c r="AA112" s="71"/>
      <c r="AB112" s="73"/>
      <c r="AC112" s="71"/>
      <c r="AD112" s="73"/>
      <c r="AE112" s="71"/>
      <c r="AF112" s="73"/>
      <c r="AG112" s="71"/>
      <c r="AH112" s="73"/>
      <c r="AI112" s="71"/>
      <c r="AJ112" s="73"/>
      <c r="AK112" s="71"/>
      <c r="AL112" s="73"/>
      <c r="AM112" s="71"/>
      <c r="AN112" s="73"/>
      <c r="AO112" s="71"/>
      <c r="AP112" s="73"/>
      <c r="AQ112" s="71"/>
      <c r="AR112" s="73"/>
      <c r="AS112" s="71"/>
      <c r="AT112" s="73"/>
      <c r="AU112" s="71"/>
      <c r="AV112" s="73"/>
      <c r="AW112" s="71"/>
      <c r="AX112" s="73"/>
      <c r="AY112" s="71"/>
      <c r="AZ112" s="73"/>
      <c r="BA112" s="71"/>
      <c r="BB112" s="73"/>
      <c r="BC112" s="71"/>
      <c r="BD112" s="73"/>
      <c r="BE112" s="71"/>
      <c r="BF112" s="73"/>
      <c r="BG112" s="71"/>
      <c r="BH112" s="73"/>
      <c r="BI112" s="71"/>
      <c r="BJ112" s="73"/>
      <c r="BK112" s="71"/>
      <c r="BL112" s="73"/>
      <c r="BM112" s="71"/>
      <c r="BN112" s="73"/>
      <c r="BO112" s="71"/>
      <c r="BP112" s="73"/>
      <c r="BQ112" s="71"/>
      <c r="BR112" s="73"/>
      <c r="BS112" s="71"/>
      <c r="BT112" s="73"/>
      <c r="BU112" s="71"/>
      <c r="BV112" s="73"/>
      <c r="BW112" s="71"/>
      <c r="BX112" s="73"/>
      <c r="BY112" s="71"/>
      <c r="BZ112" s="73"/>
      <c r="CA112" s="71"/>
      <c r="CB112" s="73"/>
      <c r="CC112" s="71"/>
      <c r="CD112" s="73"/>
      <c r="CE112" s="71"/>
      <c r="CF112" s="73"/>
      <c r="CG112" s="71"/>
      <c r="CH112" s="73"/>
      <c r="CI112" s="71"/>
      <c r="CJ112" s="73"/>
      <c r="CK112" s="71"/>
      <c r="CL112" s="73"/>
      <c r="CM112" s="71"/>
      <c r="CN112" s="73"/>
      <c r="CO112" s="71"/>
      <c r="CP112" s="73"/>
      <c r="CQ112" s="71"/>
      <c r="CR112" s="73"/>
      <c r="CS112" s="71"/>
      <c r="CT112" s="73"/>
      <c r="CU112" s="71"/>
      <c r="CV112" s="73"/>
      <c r="CW112" s="71"/>
      <c r="CX112" s="73"/>
      <c r="CY112" s="71"/>
      <c r="CZ112" s="73"/>
      <c r="DA112" s="71"/>
      <c r="DB112" s="73"/>
      <c r="DC112" s="71"/>
      <c r="DD112" s="73"/>
      <c r="DE112" s="71"/>
      <c r="DF112" s="73"/>
      <c r="DG112" s="71"/>
      <c r="DH112" s="73"/>
      <c r="DI112" s="71"/>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209" t="s">
        <v>266</v>
      </c>
      <c r="C113" s="210"/>
      <c r="D113" s="58" t="s">
        <v>60</v>
      </c>
      <c r="E113" s="58" t="s">
        <v>60</v>
      </c>
      <c r="F113" s="58" t="s">
        <v>60</v>
      </c>
      <c r="G113" s="58" t="s">
        <v>60</v>
      </c>
      <c r="H113" s="58" t="s">
        <v>60</v>
      </c>
      <c r="I113" s="58" t="s">
        <v>60</v>
      </c>
      <c r="J113" s="49">
        <v>1</v>
      </c>
      <c r="K113" s="57" t="s">
        <v>255</v>
      </c>
      <c r="L113" s="73"/>
      <c r="M113" s="71"/>
      <c r="N113" s="73"/>
      <c r="O113" s="71"/>
      <c r="P113" s="73"/>
      <c r="Q113" s="71"/>
      <c r="R113" s="73"/>
      <c r="S113" s="71"/>
      <c r="T113" s="73"/>
      <c r="U113" s="71"/>
      <c r="V113" s="73"/>
      <c r="W113" s="71"/>
      <c r="X113" s="73"/>
      <c r="Y113" s="71"/>
      <c r="Z113" s="73"/>
      <c r="AA113" s="71"/>
      <c r="AB113" s="73"/>
      <c r="AC113" s="71"/>
      <c r="AD113" s="73"/>
      <c r="AE113" s="71"/>
      <c r="AF113" s="73"/>
      <c r="AG113" s="71"/>
      <c r="AH113" s="73"/>
      <c r="AI113" s="71"/>
      <c r="AJ113" s="73"/>
      <c r="AK113" s="71"/>
      <c r="AL113" s="73"/>
      <c r="AM113" s="71"/>
      <c r="AN113" s="73"/>
      <c r="AO113" s="71"/>
      <c r="AP113" s="73"/>
      <c r="AQ113" s="71"/>
      <c r="AR113" s="73"/>
      <c r="AS113" s="71"/>
      <c r="AT113" s="73"/>
      <c r="AU113" s="71"/>
      <c r="AV113" s="73"/>
      <c r="AW113" s="71"/>
      <c r="AX113" s="73"/>
      <c r="AY113" s="71"/>
      <c r="AZ113" s="73"/>
      <c r="BA113" s="71"/>
      <c r="BB113" s="73"/>
      <c r="BC113" s="71"/>
      <c r="BD113" s="73"/>
      <c r="BE113" s="71"/>
      <c r="BF113" s="73"/>
      <c r="BG113" s="71"/>
      <c r="BH113" s="73"/>
      <c r="BI113" s="71"/>
      <c r="BJ113" s="73"/>
      <c r="BK113" s="71"/>
      <c r="BL113" s="73"/>
      <c r="BM113" s="71"/>
      <c r="BN113" s="73"/>
      <c r="BO113" s="71"/>
      <c r="BP113" s="73"/>
      <c r="BQ113" s="71"/>
      <c r="BR113" s="73"/>
      <c r="BS113" s="71"/>
      <c r="BT113" s="73"/>
      <c r="BU113" s="71"/>
      <c r="BV113" s="73"/>
      <c r="BW113" s="71"/>
      <c r="BX113" s="73"/>
      <c r="BY113" s="71"/>
      <c r="BZ113" s="73"/>
      <c r="CA113" s="71"/>
      <c r="CB113" s="73"/>
      <c r="CC113" s="71"/>
      <c r="CD113" s="73"/>
      <c r="CE113" s="71"/>
      <c r="CF113" s="73"/>
      <c r="CG113" s="71"/>
      <c r="CH113" s="73"/>
      <c r="CI113" s="71"/>
      <c r="CJ113" s="73"/>
      <c r="CK113" s="71"/>
      <c r="CL113" s="73"/>
      <c r="CM113" s="71"/>
      <c r="CN113" s="73"/>
      <c r="CO113" s="71"/>
      <c r="CP113" s="73"/>
      <c r="CQ113" s="71"/>
      <c r="CR113" s="73"/>
      <c r="CS113" s="71"/>
      <c r="CT113" s="73"/>
      <c r="CU113" s="71"/>
      <c r="CV113" s="73"/>
      <c r="CW113" s="71"/>
      <c r="CX113" s="73"/>
      <c r="CY113" s="71"/>
      <c r="CZ113" s="73"/>
      <c r="DA113" s="71"/>
      <c r="DB113" s="73"/>
      <c r="DC113" s="71"/>
      <c r="DD113" s="73"/>
      <c r="DE113" s="71"/>
      <c r="DF113" s="73"/>
      <c r="DG113" s="71"/>
      <c r="DH113" s="73"/>
      <c r="DI113" s="71"/>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209" t="s">
        <v>268</v>
      </c>
      <c r="C114" s="210"/>
      <c r="D114" s="48" t="s">
        <v>60</v>
      </c>
      <c r="E114" s="50" t="s">
        <v>49</v>
      </c>
      <c r="F114" s="50" t="s">
        <v>49</v>
      </c>
      <c r="G114" s="50" t="s">
        <v>49</v>
      </c>
      <c r="H114" s="50" t="s">
        <v>49</v>
      </c>
      <c r="I114" s="48" t="s">
        <v>60</v>
      </c>
      <c r="J114" s="49">
        <v>1</v>
      </c>
      <c r="K114" s="2" t="s">
        <v>76</v>
      </c>
      <c r="L114" s="73"/>
      <c r="M114" s="71"/>
      <c r="N114" s="73"/>
      <c r="O114" s="71"/>
      <c r="P114" s="73"/>
      <c r="Q114" s="71"/>
      <c r="R114" s="73"/>
      <c r="S114" s="71"/>
      <c r="T114" s="73"/>
      <c r="U114" s="71"/>
      <c r="V114" s="73"/>
      <c r="W114" s="71"/>
      <c r="X114" s="73"/>
      <c r="Y114" s="71"/>
      <c r="Z114" s="73"/>
      <c r="AA114" s="71"/>
      <c r="AB114" s="73"/>
      <c r="AC114" s="71"/>
      <c r="AD114" s="73"/>
      <c r="AE114" s="71"/>
      <c r="AF114" s="73"/>
      <c r="AG114" s="71"/>
      <c r="AH114" s="73"/>
      <c r="AI114" s="71"/>
      <c r="AJ114" s="73"/>
      <c r="AK114" s="71"/>
      <c r="AL114" s="73"/>
      <c r="AM114" s="71"/>
      <c r="AN114" s="73"/>
      <c r="AO114" s="71"/>
      <c r="AP114" s="73"/>
      <c r="AQ114" s="71"/>
      <c r="AR114" s="73"/>
      <c r="AS114" s="71"/>
      <c r="AT114" s="73"/>
      <c r="AU114" s="71"/>
      <c r="AV114" s="73"/>
      <c r="AW114" s="71"/>
      <c r="AX114" s="73"/>
      <c r="AY114" s="71"/>
      <c r="AZ114" s="73"/>
      <c r="BA114" s="71"/>
      <c r="BB114" s="73"/>
      <c r="BC114" s="71"/>
      <c r="BD114" s="73"/>
      <c r="BE114" s="71"/>
      <c r="BF114" s="73"/>
      <c r="BG114" s="71"/>
      <c r="BH114" s="73"/>
      <c r="BI114" s="71"/>
      <c r="BJ114" s="73"/>
      <c r="BK114" s="71"/>
      <c r="BL114" s="73"/>
      <c r="BM114" s="71"/>
      <c r="BN114" s="73"/>
      <c r="BO114" s="71"/>
      <c r="BP114" s="73"/>
      <c r="BQ114" s="71"/>
      <c r="BR114" s="73"/>
      <c r="BS114" s="71"/>
      <c r="BT114" s="73"/>
      <c r="BU114" s="71"/>
      <c r="BV114" s="73"/>
      <c r="BW114" s="71"/>
      <c r="BX114" s="73"/>
      <c r="BY114" s="71"/>
      <c r="BZ114" s="73"/>
      <c r="CA114" s="71"/>
      <c r="CB114" s="73"/>
      <c r="CC114" s="71"/>
      <c r="CD114" s="73"/>
      <c r="CE114" s="71"/>
      <c r="CF114" s="73"/>
      <c r="CG114" s="71"/>
      <c r="CH114" s="73"/>
      <c r="CI114" s="71"/>
      <c r="CJ114" s="73"/>
      <c r="CK114" s="71"/>
      <c r="CL114" s="73"/>
      <c r="CM114" s="71"/>
      <c r="CN114" s="73"/>
      <c r="CO114" s="71"/>
      <c r="CP114" s="73"/>
      <c r="CQ114" s="71"/>
      <c r="CR114" s="73"/>
      <c r="CS114" s="71"/>
      <c r="CT114" s="73"/>
      <c r="CU114" s="71"/>
      <c r="CV114" s="73"/>
      <c r="CW114" s="71"/>
      <c r="CX114" s="73"/>
      <c r="CY114" s="71"/>
      <c r="CZ114" s="73"/>
      <c r="DA114" s="71"/>
      <c r="DB114" s="73"/>
      <c r="DC114" s="71"/>
      <c r="DD114" s="73"/>
      <c r="DE114" s="71"/>
      <c r="DF114" s="73"/>
      <c r="DG114" s="71"/>
      <c r="DH114" s="73"/>
      <c r="DI114" s="71"/>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209" t="s">
        <v>270</v>
      </c>
      <c r="C115" s="210"/>
      <c r="D115" s="48" t="s">
        <v>60</v>
      </c>
      <c r="E115" s="48" t="s">
        <v>60</v>
      </c>
      <c r="F115" s="48" t="s">
        <v>60</v>
      </c>
      <c r="G115" s="48" t="s">
        <v>60</v>
      </c>
      <c r="H115" s="48" t="s">
        <v>60</v>
      </c>
      <c r="I115" s="48" t="s">
        <v>60</v>
      </c>
      <c r="J115" s="49">
        <v>1</v>
      </c>
      <c r="K115" s="57" t="s">
        <v>255</v>
      </c>
      <c r="L115" s="73"/>
      <c r="M115" s="71"/>
      <c r="N115" s="73"/>
      <c r="O115" s="71"/>
      <c r="P115" s="73"/>
      <c r="Q115" s="71"/>
      <c r="R115" s="73"/>
      <c r="S115" s="71"/>
      <c r="T115" s="73"/>
      <c r="U115" s="71"/>
      <c r="V115" s="73"/>
      <c r="W115" s="71"/>
      <c r="X115" s="73"/>
      <c r="Y115" s="71"/>
      <c r="Z115" s="73"/>
      <c r="AA115" s="71"/>
      <c r="AB115" s="73"/>
      <c r="AC115" s="71"/>
      <c r="AD115" s="73"/>
      <c r="AE115" s="71"/>
      <c r="AF115" s="73"/>
      <c r="AG115" s="71"/>
      <c r="AH115" s="73"/>
      <c r="AI115" s="71"/>
      <c r="AJ115" s="73"/>
      <c r="AK115" s="71"/>
      <c r="AL115" s="73"/>
      <c r="AM115" s="71"/>
      <c r="AN115" s="73"/>
      <c r="AO115" s="71"/>
      <c r="AP115" s="73"/>
      <c r="AQ115" s="71"/>
      <c r="AR115" s="73"/>
      <c r="AS115" s="71"/>
      <c r="AT115" s="73"/>
      <c r="AU115" s="71"/>
      <c r="AV115" s="73"/>
      <c r="AW115" s="71"/>
      <c r="AX115" s="73"/>
      <c r="AY115" s="71"/>
      <c r="AZ115" s="73"/>
      <c r="BA115" s="71"/>
      <c r="BB115" s="73"/>
      <c r="BC115" s="71"/>
      <c r="BD115" s="73"/>
      <c r="BE115" s="71"/>
      <c r="BF115" s="73"/>
      <c r="BG115" s="71"/>
      <c r="BH115" s="73"/>
      <c r="BI115" s="71"/>
      <c r="BJ115" s="73"/>
      <c r="BK115" s="71"/>
      <c r="BL115" s="73"/>
      <c r="BM115" s="71"/>
      <c r="BN115" s="73"/>
      <c r="BO115" s="71"/>
      <c r="BP115" s="73"/>
      <c r="BQ115" s="71"/>
      <c r="BR115" s="73"/>
      <c r="BS115" s="71"/>
      <c r="BT115" s="73"/>
      <c r="BU115" s="71"/>
      <c r="BV115" s="73"/>
      <c r="BW115" s="71"/>
      <c r="BX115" s="73"/>
      <c r="BY115" s="71"/>
      <c r="BZ115" s="73"/>
      <c r="CA115" s="71"/>
      <c r="CB115" s="73"/>
      <c r="CC115" s="71"/>
      <c r="CD115" s="73"/>
      <c r="CE115" s="71"/>
      <c r="CF115" s="73"/>
      <c r="CG115" s="71"/>
      <c r="CH115" s="73"/>
      <c r="CI115" s="71"/>
      <c r="CJ115" s="73"/>
      <c r="CK115" s="71"/>
      <c r="CL115" s="73"/>
      <c r="CM115" s="71"/>
      <c r="CN115" s="73"/>
      <c r="CO115" s="71"/>
      <c r="CP115" s="73"/>
      <c r="CQ115" s="71"/>
      <c r="CR115" s="73"/>
      <c r="CS115" s="71"/>
      <c r="CT115" s="73"/>
      <c r="CU115" s="71"/>
      <c r="CV115" s="73"/>
      <c r="CW115" s="71"/>
      <c r="CX115" s="73"/>
      <c r="CY115" s="71"/>
      <c r="CZ115" s="73"/>
      <c r="DA115" s="71"/>
      <c r="DB115" s="73"/>
      <c r="DC115" s="71"/>
      <c r="DD115" s="73"/>
      <c r="DE115" s="71"/>
      <c r="DF115" s="73"/>
      <c r="DG115" s="71"/>
      <c r="DH115" s="73"/>
      <c r="DI115" s="71"/>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209" t="s">
        <v>272</v>
      </c>
      <c r="C116" s="210"/>
      <c r="D116" s="48" t="s">
        <v>60</v>
      </c>
      <c r="E116" s="50" t="s">
        <v>49</v>
      </c>
      <c r="F116" s="50" t="s">
        <v>49</v>
      </c>
      <c r="G116" s="50" t="s">
        <v>49</v>
      </c>
      <c r="H116" s="50" t="s">
        <v>49</v>
      </c>
      <c r="I116" s="48" t="s">
        <v>60</v>
      </c>
      <c r="J116" s="49">
        <v>1</v>
      </c>
      <c r="K116" s="57" t="s">
        <v>255</v>
      </c>
      <c r="L116" s="73"/>
      <c r="M116" s="71"/>
      <c r="N116" s="73"/>
      <c r="O116" s="71"/>
      <c r="P116" s="73"/>
      <c r="Q116" s="71"/>
      <c r="R116" s="73"/>
      <c r="S116" s="71"/>
      <c r="T116" s="73"/>
      <c r="U116" s="71"/>
      <c r="V116" s="73"/>
      <c r="W116" s="71"/>
      <c r="X116" s="73"/>
      <c r="Y116" s="71"/>
      <c r="Z116" s="73"/>
      <c r="AA116" s="71"/>
      <c r="AB116" s="73"/>
      <c r="AC116" s="71"/>
      <c r="AD116" s="73"/>
      <c r="AE116" s="71"/>
      <c r="AF116" s="73"/>
      <c r="AG116" s="71"/>
      <c r="AH116" s="73"/>
      <c r="AI116" s="71"/>
      <c r="AJ116" s="73"/>
      <c r="AK116" s="71"/>
      <c r="AL116" s="73"/>
      <c r="AM116" s="71"/>
      <c r="AN116" s="73"/>
      <c r="AO116" s="71"/>
      <c r="AP116" s="73"/>
      <c r="AQ116" s="71"/>
      <c r="AR116" s="73"/>
      <c r="AS116" s="71"/>
      <c r="AT116" s="73"/>
      <c r="AU116" s="71"/>
      <c r="AV116" s="73"/>
      <c r="AW116" s="71"/>
      <c r="AX116" s="73"/>
      <c r="AY116" s="71"/>
      <c r="AZ116" s="73"/>
      <c r="BA116" s="71"/>
      <c r="BB116" s="73"/>
      <c r="BC116" s="71"/>
      <c r="BD116" s="73"/>
      <c r="BE116" s="71"/>
      <c r="BF116" s="73"/>
      <c r="BG116" s="71"/>
      <c r="BH116" s="73"/>
      <c r="BI116" s="71"/>
      <c r="BJ116" s="73"/>
      <c r="BK116" s="71"/>
      <c r="BL116" s="73"/>
      <c r="BM116" s="71"/>
      <c r="BN116" s="73"/>
      <c r="BO116" s="71"/>
      <c r="BP116" s="73"/>
      <c r="BQ116" s="71"/>
      <c r="BR116" s="73"/>
      <c r="BS116" s="71"/>
      <c r="BT116" s="73"/>
      <c r="BU116" s="71"/>
      <c r="BV116" s="73"/>
      <c r="BW116" s="71"/>
      <c r="BX116" s="73"/>
      <c r="BY116" s="71"/>
      <c r="BZ116" s="73"/>
      <c r="CA116" s="71"/>
      <c r="CB116" s="73"/>
      <c r="CC116" s="71"/>
      <c r="CD116" s="73"/>
      <c r="CE116" s="71"/>
      <c r="CF116" s="73"/>
      <c r="CG116" s="71"/>
      <c r="CH116" s="73"/>
      <c r="CI116" s="71"/>
      <c r="CJ116" s="73"/>
      <c r="CK116" s="71"/>
      <c r="CL116" s="73"/>
      <c r="CM116" s="71"/>
      <c r="CN116" s="73"/>
      <c r="CO116" s="71"/>
      <c r="CP116" s="73"/>
      <c r="CQ116" s="71"/>
      <c r="CR116" s="73"/>
      <c r="CS116" s="71"/>
      <c r="CT116" s="73"/>
      <c r="CU116" s="71"/>
      <c r="CV116" s="73"/>
      <c r="CW116" s="71"/>
      <c r="CX116" s="73"/>
      <c r="CY116" s="71"/>
      <c r="CZ116" s="73"/>
      <c r="DA116" s="71"/>
      <c r="DB116" s="73"/>
      <c r="DC116" s="71"/>
      <c r="DD116" s="73"/>
      <c r="DE116" s="71"/>
      <c r="DF116" s="73"/>
      <c r="DG116" s="71"/>
      <c r="DH116" s="73"/>
      <c r="DI116" s="71"/>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209" t="s">
        <v>274</v>
      </c>
      <c r="C117" s="210"/>
      <c r="D117" s="48" t="s">
        <v>60</v>
      </c>
      <c r="E117" s="50" t="s">
        <v>49</v>
      </c>
      <c r="F117" s="50" t="s">
        <v>49</v>
      </c>
      <c r="G117" s="50" t="s">
        <v>49</v>
      </c>
      <c r="H117" s="50" t="s">
        <v>49</v>
      </c>
      <c r="I117" s="48" t="s">
        <v>60</v>
      </c>
      <c r="J117" s="49">
        <v>1</v>
      </c>
      <c r="K117" s="57" t="s">
        <v>255</v>
      </c>
      <c r="L117" s="73"/>
      <c r="M117" s="71"/>
      <c r="N117" s="73"/>
      <c r="O117" s="71"/>
      <c r="P117" s="73"/>
      <c r="Q117" s="71"/>
      <c r="R117" s="73"/>
      <c r="S117" s="71"/>
      <c r="T117" s="73"/>
      <c r="U117" s="71"/>
      <c r="V117" s="73"/>
      <c r="W117" s="71"/>
      <c r="X117" s="73"/>
      <c r="Y117" s="71"/>
      <c r="Z117" s="73"/>
      <c r="AA117" s="71"/>
      <c r="AB117" s="73"/>
      <c r="AC117" s="71"/>
      <c r="AD117" s="73"/>
      <c r="AE117" s="71"/>
      <c r="AF117" s="73"/>
      <c r="AG117" s="71"/>
      <c r="AH117" s="73"/>
      <c r="AI117" s="71"/>
      <c r="AJ117" s="73"/>
      <c r="AK117" s="71"/>
      <c r="AL117" s="73"/>
      <c r="AM117" s="71"/>
      <c r="AN117" s="73"/>
      <c r="AO117" s="71"/>
      <c r="AP117" s="73"/>
      <c r="AQ117" s="71"/>
      <c r="AR117" s="73"/>
      <c r="AS117" s="71"/>
      <c r="AT117" s="73"/>
      <c r="AU117" s="71"/>
      <c r="AV117" s="73"/>
      <c r="AW117" s="71"/>
      <c r="AX117" s="73"/>
      <c r="AY117" s="71"/>
      <c r="AZ117" s="73"/>
      <c r="BA117" s="71"/>
      <c r="BB117" s="73"/>
      <c r="BC117" s="71"/>
      <c r="BD117" s="73"/>
      <c r="BE117" s="71"/>
      <c r="BF117" s="73"/>
      <c r="BG117" s="71"/>
      <c r="BH117" s="73"/>
      <c r="BI117" s="71"/>
      <c r="BJ117" s="73"/>
      <c r="BK117" s="71"/>
      <c r="BL117" s="73"/>
      <c r="BM117" s="71"/>
      <c r="BN117" s="73"/>
      <c r="BO117" s="71"/>
      <c r="BP117" s="73"/>
      <c r="BQ117" s="71"/>
      <c r="BR117" s="73"/>
      <c r="BS117" s="71"/>
      <c r="BT117" s="73"/>
      <c r="BU117" s="71"/>
      <c r="BV117" s="73"/>
      <c r="BW117" s="71"/>
      <c r="BX117" s="73"/>
      <c r="BY117" s="71"/>
      <c r="BZ117" s="73"/>
      <c r="CA117" s="71"/>
      <c r="CB117" s="73"/>
      <c r="CC117" s="71"/>
      <c r="CD117" s="73"/>
      <c r="CE117" s="71"/>
      <c r="CF117" s="73"/>
      <c r="CG117" s="71"/>
      <c r="CH117" s="73"/>
      <c r="CI117" s="71"/>
      <c r="CJ117" s="73"/>
      <c r="CK117" s="71"/>
      <c r="CL117" s="73"/>
      <c r="CM117" s="71"/>
      <c r="CN117" s="73"/>
      <c r="CO117" s="71"/>
      <c r="CP117" s="73"/>
      <c r="CQ117" s="71"/>
      <c r="CR117" s="73"/>
      <c r="CS117" s="71"/>
      <c r="CT117" s="73"/>
      <c r="CU117" s="71"/>
      <c r="CV117" s="73"/>
      <c r="CW117" s="71"/>
      <c r="CX117" s="73"/>
      <c r="CY117" s="71"/>
      <c r="CZ117" s="73"/>
      <c r="DA117" s="71"/>
      <c r="DB117" s="73"/>
      <c r="DC117" s="71"/>
      <c r="DD117" s="73"/>
      <c r="DE117" s="71"/>
      <c r="DF117" s="73"/>
      <c r="DG117" s="71"/>
      <c r="DH117" s="73"/>
      <c r="DI117" s="71"/>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209" t="s">
        <v>278</v>
      </c>
      <c r="C118" s="210"/>
      <c r="D118" s="48" t="s">
        <v>60</v>
      </c>
      <c r="E118" s="50" t="s">
        <v>49</v>
      </c>
      <c r="F118" s="50" t="s">
        <v>49</v>
      </c>
      <c r="G118" s="50" t="s">
        <v>49</v>
      </c>
      <c r="H118" s="50" t="s">
        <v>49</v>
      </c>
      <c r="I118" s="48" t="s">
        <v>60</v>
      </c>
      <c r="J118" s="49">
        <v>1</v>
      </c>
      <c r="K118" s="57" t="s">
        <v>255</v>
      </c>
      <c r="L118" s="73"/>
      <c r="M118" s="71"/>
      <c r="N118" s="73"/>
      <c r="O118" s="71"/>
      <c r="P118" s="73"/>
      <c r="Q118" s="71"/>
      <c r="R118" s="73"/>
      <c r="S118" s="71"/>
      <c r="T118" s="73"/>
      <c r="U118" s="71"/>
      <c r="V118" s="73"/>
      <c r="W118" s="71"/>
      <c r="X118" s="73"/>
      <c r="Y118" s="71"/>
      <c r="Z118" s="73"/>
      <c r="AA118" s="71"/>
      <c r="AB118" s="73"/>
      <c r="AC118" s="71"/>
      <c r="AD118" s="73"/>
      <c r="AE118" s="71"/>
      <c r="AF118" s="73"/>
      <c r="AG118" s="71"/>
      <c r="AH118" s="73"/>
      <c r="AI118" s="71"/>
      <c r="AJ118" s="73"/>
      <c r="AK118" s="71"/>
      <c r="AL118" s="73"/>
      <c r="AM118" s="71"/>
      <c r="AN118" s="73"/>
      <c r="AO118" s="71"/>
      <c r="AP118" s="73"/>
      <c r="AQ118" s="71"/>
      <c r="AR118" s="73"/>
      <c r="AS118" s="71"/>
      <c r="AT118" s="73"/>
      <c r="AU118" s="71"/>
      <c r="AV118" s="73"/>
      <c r="AW118" s="71"/>
      <c r="AX118" s="73"/>
      <c r="AY118" s="71"/>
      <c r="AZ118" s="73"/>
      <c r="BA118" s="71"/>
      <c r="BB118" s="73"/>
      <c r="BC118" s="71"/>
      <c r="BD118" s="73"/>
      <c r="BE118" s="71"/>
      <c r="BF118" s="73"/>
      <c r="BG118" s="71"/>
      <c r="BH118" s="73"/>
      <c r="BI118" s="71"/>
      <c r="BJ118" s="73"/>
      <c r="BK118" s="71"/>
      <c r="BL118" s="73"/>
      <c r="BM118" s="71"/>
      <c r="BN118" s="73"/>
      <c r="BO118" s="71"/>
      <c r="BP118" s="73"/>
      <c r="BQ118" s="71"/>
      <c r="BR118" s="73"/>
      <c r="BS118" s="71"/>
      <c r="BT118" s="73"/>
      <c r="BU118" s="71"/>
      <c r="BV118" s="73"/>
      <c r="BW118" s="71"/>
      <c r="BX118" s="73"/>
      <c r="BY118" s="71"/>
      <c r="BZ118" s="73"/>
      <c r="CA118" s="71"/>
      <c r="CB118" s="73"/>
      <c r="CC118" s="71"/>
      <c r="CD118" s="73"/>
      <c r="CE118" s="71"/>
      <c r="CF118" s="73"/>
      <c r="CG118" s="71"/>
      <c r="CH118" s="73"/>
      <c r="CI118" s="71"/>
      <c r="CJ118" s="73"/>
      <c r="CK118" s="71"/>
      <c r="CL118" s="73"/>
      <c r="CM118" s="71"/>
      <c r="CN118" s="73"/>
      <c r="CO118" s="71"/>
      <c r="CP118" s="73"/>
      <c r="CQ118" s="71"/>
      <c r="CR118" s="73"/>
      <c r="CS118" s="71"/>
      <c r="CT118" s="73"/>
      <c r="CU118" s="71"/>
      <c r="CV118" s="73"/>
      <c r="CW118" s="71"/>
      <c r="CX118" s="73"/>
      <c r="CY118" s="71"/>
      <c r="CZ118" s="73"/>
      <c r="DA118" s="71"/>
      <c r="DB118" s="73"/>
      <c r="DC118" s="71"/>
      <c r="DD118" s="73"/>
      <c r="DE118" s="71"/>
      <c r="DF118" s="73"/>
      <c r="DG118" s="71"/>
      <c r="DH118" s="73"/>
      <c r="DI118" s="71"/>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209" t="s">
        <v>280</v>
      </c>
      <c r="C119" s="210"/>
      <c r="D119" s="48" t="s">
        <v>60</v>
      </c>
      <c r="E119" s="50" t="s">
        <v>49</v>
      </c>
      <c r="F119" s="50" t="s">
        <v>49</v>
      </c>
      <c r="G119" s="50" t="s">
        <v>49</v>
      </c>
      <c r="H119" s="50" t="s">
        <v>49</v>
      </c>
      <c r="I119" s="50" t="s">
        <v>49</v>
      </c>
      <c r="J119" s="49">
        <v>1</v>
      </c>
      <c r="K119" s="57" t="s">
        <v>255</v>
      </c>
      <c r="L119" s="73"/>
      <c r="M119" s="71"/>
      <c r="N119" s="73"/>
      <c r="O119" s="71"/>
      <c r="P119" s="73"/>
      <c r="Q119" s="71"/>
      <c r="R119" s="73"/>
      <c r="S119" s="71"/>
      <c r="T119" s="73"/>
      <c r="U119" s="71"/>
      <c r="V119" s="73"/>
      <c r="W119" s="71"/>
      <c r="X119" s="73"/>
      <c r="Y119" s="71"/>
      <c r="Z119" s="73"/>
      <c r="AA119" s="71"/>
      <c r="AB119" s="73"/>
      <c r="AC119" s="71"/>
      <c r="AD119" s="73"/>
      <c r="AE119" s="71"/>
      <c r="AF119" s="73"/>
      <c r="AG119" s="71"/>
      <c r="AH119" s="73"/>
      <c r="AI119" s="71"/>
      <c r="AJ119" s="73"/>
      <c r="AK119" s="71"/>
      <c r="AL119" s="73"/>
      <c r="AM119" s="71"/>
      <c r="AN119" s="73"/>
      <c r="AO119" s="71"/>
      <c r="AP119" s="73"/>
      <c r="AQ119" s="71"/>
      <c r="AR119" s="73"/>
      <c r="AS119" s="71"/>
      <c r="AT119" s="73"/>
      <c r="AU119" s="71"/>
      <c r="AV119" s="73"/>
      <c r="AW119" s="71"/>
      <c r="AX119" s="73"/>
      <c r="AY119" s="71"/>
      <c r="AZ119" s="73"/>
      <c r="BA119" s="71"/>
      <c r="BB119" s="73"/>
      <c r="BC119" s="71"/>
      <c r="BD119" s="73"/>
      <c r="BE119" s="71"/>
      <c r="BF119" s="73"/>
      <c r="BG119" s="71"/>
      <c r="BH119" s="73"/>
      <c r="BI119" s="71"/>
      <c r="BJ119" s="73"/>
      <c r="BK119" s="71"/>
      <c r="BL119" s="73"/>
      <c r="BM119" s="71"/>
      <c r="BN119" s="73"/>
      <c r="BO119" s="71"/>
      <c r="BP119" s="73"/>
      <c r="BQ119" s="71"/>
      <c r="BR119" s="73"/>
      <c r="BS119" s="71"/>
      <c r="BT119" s="73"/>
      <c r="BU119" s="71"/>
      <c r="BV119" s="73"/>
      <c r="BW119" s="71"/>
      <c r="BX119" s="73"/>
      <c r="BY119" s="71"/>
      <c r="BZ119" s="73"/>
      <c r="CA119" s="71"/>
      <c r="CB119" s="73"/>
      <c r="CC119" s="71"/>
      <c r="CD119" s="73"/>
      <c r="CE119" s="71"/>
      <c r="CF119" s="73"/>
      <c r="CG119" s="71"/>
      <c r="CH119" s="73"/>
      <c r="CI119" s="71"/>
      <c r="CJ119" s="73"/>
      <c r="CK119" s="71"/>
      <c r="CL119" s="73"/>
      <c r="CM119" s="71"/>
      <c r="CN119" s="73"/>
      <c r="CO119" s="71"/>
      <c r="CP119" s="73"/>
      <c r="CQ119" s="71"/>
      <c r="CR119" s="73"/>
      <c r="CS119" s="71"/>
      <c r="CT119" s="73"/>
      <c r="CU119" s="71"/>
      <c r="CV119" s="73"/>
      <c r="CW119" s="71"/>
      <c r="CX119" s="73"/>
      <c r="CY119" s="71"/>
      <c r="CZ119" s="73"/>
      <c r="DA119" s="71"/>
      <c r="DB119" s="73"/>
      <c r="DC119" s="71"/>
      <c r="DD119" s="73"/>
      <c r="DE119" s="71"/>
      <c r="DF119" s="73"/>
      <c r="DG119" s="71"/>
      <c r="DH119" s="73"/>
      <c r="DI119" s="71"/>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209" t="s">
        <v>282</v>
      </c>
      <c r="C120" s="210"/>
      <c r="D120" s="48" t="s">
        <v>60</v>
      </c>
      <c r="E120" s="48" t="s">
        <v>60</v>
      </c>
      <c r="F120" s="48" t="s">
        <v>60</v>
      </c>
      <c r="G120" s="48" t="s">
        <v>60</v>
      </c>
      <c r="H120" s="48" t="s">
        <v>60</v>
      </c>
      <c r="I120" s="48" t="s">
        <v>60</v>
      </c>
      <c r="J120" s="49">
        <v>1</v>
      </c>
      <c r="K120" s="57" t="s">
        <v>255</v>
      </c>
      <c r="L120" s="73"/>
      <c r="M120" s="71"/>
      <c r="N120" s="73"/>
      <c r="O120" s="71"/>
      <c r="P120" s="73"/>
      <c r="Q120" s="71"/>
      <c r="R120" s="73"/>
      <c r="S120" s="71"/>
      <c r="T120" s="73"/>
      <c r="U120" s="71"/>
      <c r="V120" s="73"/>
      <c r="W120" s="71"/>
      <c r="X120" s="73"/>
      <c r="Y120" s="71"/>
      <c r="Z120" s="73"/>
      <c r="AA120" s="71"/>
      <c r="AB120" s="73"/>
      <c r="AC120" s="71"/>
      <c r="AD120" s="73"/>
      <c r="AE120" s="71"/>
      <c r="AF120" s="73"/>
      <c r="AG120" s="71"/>
      <c r="AH120" s="73"/>
      <c r="AI120" s="71"/>
      <c r="AJ120" s="73"/>
      <c r="AK120" s="71"/>
      <c r="AL120" s="73"/>
      <c r="AM120" s="71"/>
      <c r="AN120" s="73"/>
      <c r="AO120" s="71"/>
      <c r="AP120" s="73"/>
      <c r="AQ120" s="71"/>
      <c r="AR120" s="73"/>
      <c r="AS120" s="71"/>
      <c r="AT120" s="73"/>
      <c r="AU120" s="71"/>
      <c r="AV120" s="73"/>
      <c r="AW120" s="71"/>
      <c r="AX120" s="73"/>
      <c r="AY120" s="71"/>
      <c r="AZ120" s="73"/>
      <c r="BA120" s="71"/>
      <c r="BB120" s="73"/>
      <c r="BC120" s="71"/>
      <c r="BD120" s="73"/>
      <c r="BE120" s="71"/>
      <c r="BF120" s="73"/>
      <c r="BG120" s="71"/>
      <c r="BH120" s="73"/>
      <c r="BI120" s="71"/>
      <c r="BJ120" s="73"/>
      <c r="BK120" s="71"/>
      <c r="BL120" s="73"/>
      <c r="BM120" s="71"/>
      <c r="BN120" s="73"/>
      <c r="BO120" s="71"/>
      <c r="BP120" s="73"/>
      <c r="BQ120" s="71"/>
      <c r="BR120" s="73"/>
      <c r="BS120" s="71"/>
      <c r="BT120" s="73"/>
      <c r="BU120" s="71"/>
      <c r="BV120" s="73"/>
      <c r="BW120" s="71"/>
      <c r="BX120" s="73"/>
      <c r="BY120" s="71"/>
      <c r="BZ120" s="73"/>
      <c r="CA120" s="71"/>
      <c r="CB120" s="73"/>
      <c r="CC120" s="71"/>
      <c r="CD120" s="73"/>
      <c r="CE120" s="71"/>
      <c r="CF120" s="73"/>
      <c r="CG120" s="71"/>
      <c r="CH120" s="73"/>
      <c r="CI120" s="71"/>
      <c r="CJ120" s="73"/>
      <c r="CK120" s="71"/>
      <c r="CL120" s="73"/>
      <c r="CM120" s="71"/>
      <c r="CN120" s="73"/>
      <c r="CO120" s="71"/>
      <c r="CP120" s="73"/>
      <c r="CQ120" s="71"/>
      <c r="CR120" s="73"/>
      <c r="CS120" s="71"/>
      <c r="CT120" s="73"/>
      <c r="CU120" s="71"/>
      <c r="CV120" s="73"/>
      <c r="CW120" s="71"/>
      <c r="CX120" s="73"/>
      <c r="CY120" s="71"/>
      <c r="CZ120" s="73"/>
      <c r="DA120" s="71"/>
      <c r="DB120" s="73"/>
      <c r="DC120" s="71"/>
      <c r="DD120" s="73"/>
      <c r="DE120" s="71"/>
      <c r="DF120" s="73"/>
      <c r="DG120" s="71"/>
      <c r="DH120" s="73"/>
      <c r="DI120" s="71"/>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209" t="s">
        <v>284</v>
      </c>
      <c r="C121" s="210"/>
      <c r="D121" s="48" t="s">
        <v>60</v>
      </c>
      <c r="E121" s="50" t="s">
        <v>49</v>
      </c>
      <c r="F121" s="50" t="s">
        <v>49</v>
      </c>
      <c r="G121" s="50" t="s">
        <v>49</v>
      </c>
      <c r="H121" s="50" t="s">
        <v>49</v>
      </c>
      <c r="I121" s="48" t="s">
        <v>60</v>
      </c>
      <c r="J121" s="49">
        <v>1</v>
      </c>
      <c r="K121" s="2" t="s">
        <v>255</v>
      </c>
      <c r="L121" s="73"/>
      <c r="M121" s="71"/>
      <c r="N121" s="73"/>
      <c r="O121" s="71"/>
      <c r="P121" s="73"/>
      <c r="Q121" s="71"/>
      <c r="R121" s="73"/>
      <c r="S121" s="71"/>
      <c r="T121" s="73"/>
      <c r="U121" s="71"/>
      <c r="V121" s="73"/>
      <c r="W121" s="71"/>
      <c r="X121" s="73"/>
      <c r="Y121" s="71"/>
      <c r="Z121" s="73"/>
      <c r="AA121" s="71"/>
      <c r="AB121" s="73"/>
      <c r="AC121" s="71"/>
      <c r="AD121" s="73"/>
      <c r="AE121" s="71"/>
      <c r="AF121" s="73"/>
      <c r="AG121" s="71"/>
      <c r="AH121" s="73"/>
      <c r="AI121" s="71"/>
      <c r="AJ121" s="73"/>
      <c r="AK121" s="71"/>
      <c r="AL121" s="73"/>
      <c r="AM121" s="71"/>
      <c r="AN121" s="73"/>
      <c r="AO121" s="71"/>
      <c r="AP121" s="73"/>
      <c r="AQ121" s="71"/>
      <c r="AR121" s="73"/>
      <c r="AS121" s="71"/>
      <c r="AT121" s="73"/>
      <c r="AU121" s="71"/>
      <c r="AV121" s="73"/>
      <c r="AW121" s="71"/>
      <c r="AX121" s="73"/>
      <c r="AY121" s="71"/>
      <c r="AZ121" s="73"/>
      <c r="BA121" s="71"/>
      <c r="BB121" s="73"/>
      <c r="BC121" s="71"/>
      <c r="BD121" s="73"/>
      <c r="BE121" s="71"/>
      <c r="BF121" s="73"/>
      <c r="BG121" s="71"/>
      <c r="BH121" s="73"/>
      <c r="BI121" s="71"/>
      <c r="BJ121" s="73"/>
      <c r="BK121" s="71"/>
      <c r="BL121" s="73"/>
      <c r="BM121" s="71"/>
      <c r="BN121" s="73"/>
      <c r="BO121" s="71"/>
      <c r="BP121" s="73"/>
      <c r="BQ121" s="71"/>
      <c r="BR121" s="73"/>
      <c r="BS121" s="71"/>
      <c r="BT121" s="73"/>
      <c r="BU121" s="71"/>
      <c r="BV121" s="73"/>
      <c r="BW121" s="71"/>
      <c r="BX121" s="73"/>
      <c r="BY121" s="71"/>
      <c r="BZ121" s="73"/>
      <c r="CA121" s="71"/>
      <c r="CB121" s="73"/>
      <c r="CC121" s="71"/>
      <c r="CD121" s="73"/>
      <c r="CE121" s="71"/>
      <c r="CF121" s="73"/>
      <c r="CG121" s="71"/>
      <c r="CH121" s="73"/>
      <c r="CI121" s="71"/>
      <c r="CJ121" s="73"/>
      <c r="CK121" s="71"/>
      <c r="CL121" s="73"/>
      <c r="CM121" s="71"/>
      <c r="CN121" s="73"/>
      <c r="CO121" s="71"/>
      <c r="CP121" s="73"/>
      <c r="CQ121" s="71"/>
      <c r="CR121" s="73"/>
      <c r="CS121" s="71"/>
      <c r="CT121" s="73"/>
      <c r="CU121" s="71"/>
      <c r="CV121" s="73"/>
      <c r="CW121" s="71"/>
      <c r="CX121" s="73"/>
      <c r="CY121" s="71"/>
      <c r="CZ121" s="73"/>
      <c r="DA121" s="71"/>
      <c r="DB121" s="73"/>
      <c r="DC121" s="71"/>
      <c r="DD121" s="73"/>
      <c r="DE121" s="71"/>
      <c r="DF121" s="73"/>
      <c r="DG121" s="71"/>
      <c r="DH121" s="73"/>
      <c r="DI121" s="71"/>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209" t="s">
        <v>286</v>
      </c>
      <c r="C122" s="210"/>
      <c r="D122" s="48" t="s">
        <v>60</v>
      </c>
      <c r="E122" s="48" t="s">
        <v>60</v>
      </c>
      <c r="F122" s="48" t="s">
        <v>60</v>
      </c>
      <c r="G122" s="48" t="s">
        <v>60</v>
      </c>
      <c r="H122" s="48" t="s">
        <v>60</v>
      </c>
      <c r="I122" s="48" t="s">
        <v>60</v>
      </c>
      <c r="J122" s="49">
        <v>1</v>
      </c>
      <c r="K122" s="2" t="s">
        <v>76</v>
      </c>
      <c r="L122" s="73"/>
      <c r="M122" s="71"/>
      <c r="N122" s="73"/>
      <c r="O122" s="71"/>
      <c r="P122" s="73"/>
      <c r="Q122" s="71"/>
      <c r="R122" s="73"/>
      <c r="S122" s="71"/>
      <c r="T122" s="73"/>
      <c r="U122" s="71"/>
      <c r="V122" s="73"/>
      <c r="W122" s="71"/>
      <c r="X122" s="73"/>
      <c r="Y122" s="71"/>
      <c r="Z122" s="73"/>
      <c r="AA122" s="71"/>
      <c r="AB122" s="73"/>
      <c r="AC122" s="71"/>
      <c r="AD122" s="73"/>
      <c r="AE122" s="71"/>
      <c r="AF122" s="73"/>
      <c r="AG122" s="71"/>
      <c r="AH122" s="73"/>
      <c r="AI122" s="71"/>
      <c r="AJ122" s="73"/>
      <c r="AK122" s="71"/>
      <c r="AL122" s="73"/>
      <c r="AM122" s="71"/>
      <c r="AN122" s="73"/>
      <c r="AO122" s="71"/>
      <c r="AP122" s="73"/>
      <c r="AQ122" s="71"/>
      <c r="AR122" s="73"/>
      <c r="AS122" s="71"/>
      <c r="AT122" s="73"/>
      <c r="AU122" s="71"/>
      <c r="AV122" s="73"/>
      <c r="AW122" s="71"/>
      <c r="AX122" s="73"/>
      <c r="AY122" s="71"/>
      <c r="AZ122" s="73"/>
      <c r="BA122" s="71"/>
      <c r="BB122" s="73"/>
      <c r="BC122" s="71"/>
      <c r="BD122" s="73"/>
      <c r="BE122" s="71"/>
      <c r="BF122" s="73"/>
      <c r="BG122" s="71"/>
      <c r="BH122" s="73"/>
      <c r="BI122" s="71"/>
      <c r="BJ122" s="73"/>
      <c r="BK122" s="71"/>
      <c r="BL122" s="73"/>
      <c r="BM122" s="71"/>
      <c r="BN122" s="73"/>
      <c r="BO122" s="71"/>
      <c r="BP122" s="73"/>
      <c r="BQ122" s="71"/>
      <c r="BR122" s="73"/>
      <c r="BS122" s="71"/>
      <c r="BT122" s="73"/>
      <c r="BU122" s="71"/>
      <c r="BV122" s="73"/>
      <c r="BW122" s="71"/>
      <c r="BX122" s="73"/>
      <c r="BY122" s="71"/>
      <c r="BZ122" s="73"/>
      <c r="CA122" s="71"/>
      <c r="CB122" s="73"/>
      <c r="CC122" s="71"/>
      <c r="CD122" s="73"/>
      <c r="CE122" s="71"/>
      <c r="CF122" s="73"/>
      <c r="CG122" s="71"/>
      <c r="CH122" s="73"/>
      <c r="CI122" s="71"/>
      <c r="CJ122" s="73"/>
      <c r="CK122" s="71"/>
      <c r="CL122" s="73"/>
      <c r="CM122" s="71"/>
      <c r="CN122" s="73"/>
      <c r="CO122" s="71"/>
      <c r="CP122" s="73"/>
      <c r="CQ122" s="71"/>
      <c r="CR122" s="73"/>
      <c r="CS122" s="71"/>
      <c r="CT122" s="73"/>
      <c r="CU122" s="71"/>
      <c r="CV122" s="73"/>
      <c r="CW122" s="71"/>
      <c r="CX122" s="73"/>
      <c r="CY122" s="71"/>
      <c r="CZ122" s="73"/>
      <c r="DA122" s="71"/>
      <c r="DB122" s="73"/>
      <c r="DC122" s="71"/>
      <c r="DD122" s="73"/>
      <c r="DE122" s="71"/>
      <c r="DF122" s="73"/>
      <c r="DG122" s="71"/>
      <c r="DH122" s="73"/>
      <c r="DI122" s="71"/>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209" t="s">
        <v>288</v>
      </c>
      <c r="C123" s="210"/>
      <c r="D123" s="48" t="s">
        <v>60</v>
      </c>
      <c r="E123" s="50" t="s">
        <v>49</v>
      </c>
      <c r="F123" s="50" t="s">
        <v>49</v>
      </c>
      <c r="G123" s="50" t="s">
        <v>49</v>
      </c>
      <c r="H123" s="50" t="s">
        <v>49</v>
      </c>
      <c r="I123" s="48" t="s">
        <v>60</v>
      </c>
      <c r="J123" s="49">
        <v>1</v>
      </c>
      <c r="K123" s="2" t="s">
        <v>255</v>
      </c>
      <c r="L123" s="73"/>
      <c r="M123" s="71"/>
      <c r="N123" s="73"/>
      <c r="O123" s="71"/>
      <c r="P123" s="73"/>
      <c r="Q123" s="71"/>
      <c r="R123" s="73"/>
      <c r="S123" s="71"/>
      <c r="T123" s="73"/>
      <c r="U123" s="71"/>
      <c r="V123" s="73"/>
      <c r="W123" s="71"/>
      <c r="X123" s="73"/>
      <c r="Y123" s="71"/>
      <c r="Z123" s="73"/>
      <c r="AA123" s="71"/>
      <c r="AB123" s="73"/>
      <c r="AC123" s="71"/>
      <c r="AD123" s="73"/>
      <c r="AE123" s="71"/>
      <c r="AF123" s="73"/>
      <c r="AG123" s="71"/>
      <c r="AH123" s="73"/>
      <c r="AI123" s="71"/>
      <c r="AJ123" s="73"/>
      <c r="AK123" s="71"/>
      <c r="AL123" s="73"/>
      <c r="AM123" s="71"/>
      <c r="AN123" s="73"/>
      <c r="AO123" s="71"/>
      <c r="AP123" s="73"/>
      <c r="AQ123" s="71"/>
      <c r="AR123" s="73"/>
      <c r="AS123" s="71"/>
      <c r="AT123" s="73"/>
      <c r="AU123" s="71"/>
      <c r="AV123" s="73"/>
      <c r="AW123" s="71"/>
      <c r="AX123" s="73"/>
      <c r="AY123" s="71"/>
      <c r="AZ123" s="73"/>
      <c r="BA123" s="71"/>
      <c r="BB123" s="73"/>
      <c r="BC123" s="71"/>
      <c r="BD123" s="73"/>
      <c r="BE123" s="71"/>
      <c r="BF123" s="73"/>
      <c r="BG123" s="71"/>
      <c r="BH123" s="73"/>
      <c r="BI123" s="71"/>
      <c r="BJ123" s="73"/>
      <c r="BK123" s="71"/>
      <c r="BL123" s="73"/>
      <c r="BM123" s="71"/>
      <c r="BN123" s="73"/>
      <c r="BO123" s="71"/>
      <c r="BP123" s="73"/>
      <c r="BQ123" s="71"/>
      <c r="BR123" s="73"/>
      <c r="BS123" s="71"/>
      <c r="BT123" s="73"/>
      <c r="BU123" s="71"/>
      <c r="BV123" s="73"/>
      <c r="BW123" s="71"/>
      <c r="BX123" s="73"/>
      <c r="BY123" s="71"/>
      <c r="BZ123" s="73"/>
      <c r="CA123" s="71"/>
      <c r="CB123" s="73"/>
      <c r="CC123" s="71"/>
      <c r="CD123" s="73"/>
      <c r="CE123" s="71"/>
      <c r="CF123" s="73"/>
      <c r="CG123" s="71"/>
      <c r="CH123" s="73"/>
      <c r="CI123" s="71"/>
      <c r="CJ123" s="73"/>
      <c r="CK123" s="71"/>
      <c r="CL123" s="73"/>
      <c r="CM123" s="71"/>
      <c r="CN123" s="73"/>
      <c r="CO123" s="71"/>
      <c r="CP123" s="73"/>
      <c r="CQ123" s="71"/>
      <c r="CR123" s="73"/>
      <c r="CS123" s="71"/>
      <c r="CT123" s="73"/>
      <c r="CU123" s="71"/>
      <c r="CV123" s="73"/>
      <c r="CW123" s="71"/>
      <c r="CX123" s="73"/>
      <c r="CY123" s="71"/>
      <c r="CZ123" s="73"/>
      <c r="DA123" s="71"/>
      <c r="DB123" s="73"/>
      <c r="DC123" s="71"/>
      <c r="DD123" s="73"/>
      <c r="DE123" s="71"/>
      <c r="DF123" s="73"/>
      <c r="DG123" s="71"/>
      <c r="DH123" s="73"/>
      <c r="DI123" s="71"/>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209" t="s">
        <v>290</v>
      </c>
      <c r="C124" s="210"/>
      <c r="D124" s="50" t="s">
        <v>49</v>
      </c>
      <c r="E124" s="50" t="s">
        <v>49</v>
      </c>
      <c r="F124" s="50" t="s">
        <v>49</v>
      </c>
      <c r="G124" s="50" t="s">
        <v>49</v>
      </c>
      <c r="H124" s="48" t="s">
        <v>60</v>
      </c>
      <c r="I124" s="48" t="s">
        <v>60</v>
      </c>
      <c r="J124" s="49">
        <v>1</v>
      </c>
      <c r="K124" s="2" t="s">
        <v>255</v>
      </c>
      <c r="L124" s="73"/>
      <c r="M124" s="71"/>
      <c r="N124" s="73"/>
      <c r="O124" s="71"/>
      <c r="P124" s="73"/>
      <c r="Q124" s="71"/>
      <c r="R124" s="73"/>
      <c r="S124" s="71"/>
      <c r="T124" s="73"/>
      <c r="U124" s="71"/>
      <c r="V124" s="73"/>
      <c r="W124" s="71"/>
      <c r="X124" s="73"/>
      <c r="Y124" s="71"/>
      <c r="Z124" s="73"/>
      <c r="AA124" s="71"/>
      <c r="AB124" s="73"/>
      <c r="AC124" s="71"/>
      <c r="AD124" s="73"/>
      <c r="AE124" s="71"/>
      <c r="AF124" s="73"/>
      <c r="AG124" s="71"/>
      <c r="AH124" s="73"/>
      <c r="AI124" s="71"/>
      <c r="AJ124" s="73"/>
      <c r="AK124" s="71"/>
      <c r="AL124" s="73"/>
      <c r="AM124" s="71"/>
      <c r="AN124" s="73"/>
      <c r="AO124" s="71"/>
      <c r="AP124" s="73"/>
      <c r="AQ124" s="71"/>
      <c r="AR124" s="73"/>
      <c r="AS124" s="71"/>
      <c r="AT124" s="73"/>
      <c r="AU124" s="71"/>
      <c r="AV124" s="73"/>
      <c r="AW124" s="71"/>
      <c r="AX124" s="73"/>
      <c r="AY124" s="71"/>
      <c r="AZ124" s="73"/>
      <c r="BA124" s="71"/>
      <c r="BB124" s="73"/>
      <c r="BC124" s="71"/>
      <c r="BD124" s="73"/>
      <c r="BE124" s="71"/>
      <c r="BF124" s="73"/>
      <c r="BG124" s="71"/>
      <c r="BH124" s="73"/>
      <c r="BI124" s="71"/>
      <c r="BJ124" s="73"/>
      <c r="BK124" s="71"/>
      <c r="BL124" s="73"/>
      <c r="BM124" s="71"/>
      <c r="BN124" s="73"/>
      <c r="BO124" s="71"/>
      <c r="BP124" s="73"/>
      <c r="BQ124" s="71"/>
      <c r="BR124" s="73"/>
      <c r="BS124" s="71"/>
      <c r="BT124" s="73"/>
      <c r="BU124" s="71"/>
      <c r="BV124" s="73"/>
      <c r="BW124" s="71"/>
      <c r="BX124" s="73"/>
      <c r="BY124" s="71"/>
      <c r="BZ124" s="73"/>
      <c r="CA124" s="71"/>
      <c r="CB124" s="73"/>
      <c r="CC124" s="71"/>
      <c r="CD124" s="73"/>
      <c r="CE124" s="71"/>
      <c r="CF124" s="73"/>
      <c r="CG124" s="71"/>
      <c r="CH124" s="73"/>
      <c r="CI124" s="71"/>
      <c r="CJ124" s="73"/>
      <c r="CK124" s="71"/>
      <c r="CL124" s="73"/>
      <c r="CM124" s="71"/>
      <c r="CN124" s="73"/>
      <c r="CO124" s="71"/>
      <c r="CP124" s="73"/>
      <c r="CQ124" s="71"/>
      <c r="CR124" s="73"/>
      <c r="CS124" s="71"/>
      <c r="CT124" s="73"/>
      <c r="CU124" s="71"/>
      <c r="CV124" s="73"/>
      <c r="CW124" s="71"/>
      <c r="CX124" s="73"/>
      <c r="CY124" s="71"/>
      <c r="CZ124" s="73"/>
      <c r="DA124" s="71"/>
      <c r="DB124" s="73"/>
      <c r="DC124" s="71"/>
      <c r="DD124" s="73"/>
      <c r="DE124" s="71"/>
      <c r="DF124" s="73"/>
      <c r="DG124" s="71"/>
      <c r="DH124" s="73"/>
      <c r="DI124" s="71"/>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209" t="s">
        <v>292</v>
      </c>
      <c r="C125" s="210"/>
      <c r="D125" s="48" t="s">
        <v>60</v>
      </c>
      <c r="E125" s="50" t="s">
        <v>49</v>
      </c>
      <c r="F125" s="50" t="s">
        <v>49</v>
      </c>
      <c r="G125" s="50" t="s">
        <v>49</v>
      </c>
      <c r="H125" s="50" t="s">
        <v>49</v>
      </c>
      <c r="I125" s="48" t="s">
        <v>60</v>
      </c>
      <c r="J125" s="49">
        <v>1</v>
      </c>
      <c r="K125" s="2" t="s">
        <v>255</v>
      </c>
      <c r="L125" s="73"/>
      <c r="M125" s="71"/>
      <c r="N125" s="73"/>
      <c r="O125" s="71"/>
      <c r="P125" s="73"/>
      <c r="Q125" s="71"/>
      <c r="R125" s="73"/>
      <c r="S125" s="71"/>
      <c r="T125" s="73"/>
      <c r="U125" s="71"/>
      <c r="V125" s="73"/>
      <c r="W125" s="71"/>
      <c r="X125" s="73"/>
      <c r="Y125" s="71"/>
      <c r="Z125" s="73"/>
      <c r="AA125" s="71"/>
      <c r="AB125" s="73"/>
      <c r="AC125" s="71"/>
      <c r="AD125" s="73"/>
      <c r="AE125" s="71"/>
      <c r="AF125" s="73"/>
      <c r="AG125" s="71"/>
      <c r="AH125" s="73"/>
      <c r="AI125" s="71"/>
      <c r="AJ125" s="73"/>
      <c r="AK125" s="71"/>
      <c r="AL125" s="73"/>
      <c r="AM125" s="71"/>
      <c r="AN125" s="73"/>
      <c r="AO125" s="71"/>
      <c r="AP125" s="73"/>
      <c r="AQ125" s="71"/>
      <c r="AR125" s="73"/>
      <c r="AS125" s="71"/>
      <c r="AT125" s="73"/>
      <c r="AU125" s="71"/>
      <c r="AV125" s="73"/>
      <c r="AW125" s="71"/>
      <c r="AX125" s="73"/>
      <c r="AY125" s="71"/>
      <c r="AZ125" s="73"/>
      <c r="BA125" s="71"/>
      <c r="BB125" s="73"/>
      <c r="BC125" s="71"/>
      <c r="BD125" s="73"/>
      <c r="BE125" s="71"/>
      <c r="BF125" s="73"/>
      <c r="BG125" s="71"/>
      <c r="BH125" s="73"/>
      <c r="BI125" s="71"/>
      <c r="BJ125" s="73"/>
      <c r="BK125" s="71"/>
      <c r="BL125" s="73"/>
      <c r="BM125" s="71"/>
      <c r="BN125" s="73"/>
      <c r="BO125" s="71"/>
      <c r="BP125" s="73"/>
      <c r="BQ125" s="71"/>
      <c r="BR125" s="73"/>
      <c r="BS125" s="71"/>
      <c r="BT125" s="73"/>
      <c r="BU125" s="71"/>
      <c r="BV125" s="73"/>
      <c r="BW125" s="71"/>
      <c r="BX125" s="73"/>
      <c r="BY125" s="71"/>
      <c r="BZ125" s="73"/>
      <c r="CA125" s="71"/>
      <c r="CB125" s="73"/>
      <c r="CC125" s="71"/>
      <c r="CD125" s="73"/>
      <c r="CE125" s="71"/>
      <c r="CF125" s="73"/>
      <c r="CG125" s="71"/>
      <c r="CH125" s="73"/>
      <c r="CI125" s="71"/>
      <c r="CJ125" s="73"/>
      <c r="CK125" s="71"/>
      <c r="CL125" s="73"/>
      <c r="CM125" s="71"/>
      <c r="CN125" s="73"/>
      <c r="CO125" s="71"/>
      <c r="CP125" s="73"/>
      <c r="CQ125" s="71"/>
      <c r="CR125" s="73"/>
      <c r="CS125" s="71"/>
      <c r="CT125" s="73"/>
      <c r="CU125" s="71"/>
      <c r="CV125" s="73"/>
      <c r="CW125" s="71"/>
      <c r="CX125" s="73"/>
      <c r="CY125" s="71"/>
      <c r="CZ125" s="73"/>
      <c r="DA125" s="71"/>
      <c r="DB125" s="73"/>
      <c r="DC125" s="71"/>
      <c r="DD125" s="73"/>
      <c r="DE125" s="71"/>
      <c r="DF125" s="73"/>
      <c r="DG125" s="71"/>
      <c r="DH125" s="73"/>
      <c r="DI125" s="71"/>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209" t="s">
        <v>296</v>
      </c>
      <c r="C126" s="210"/>
      <c r="D126" s="48" t="s">
        <v>60</v>
      </c>
      <c r="E126" s="50" t="s">
        <v>49</v>
      </c>
      <c r="F126" s="50" t="s">
        <v>49</v>
      </c>
      <c r="G126" s="50" t="s">
        <v>49</v>
      </c>
      <c r="H126" s="50" t="s">
        <v>49</v>
      </c>
      <c r="I126" s="48" t="s">
        <v>60</v>
      </c>
      <c r="J126" s="49">
        <v>1</v>
      </c>
      <c r="K126" s="2" t="s">
        <v>255</v>
      </c>
      <c r="L126" s="73"/>
      <c r="M126" s="71"/>
      <c r="N126" s="73"/>
      <c r="O126" s="71"/>
      <c r="P126" s="73"/>
      <c r="Q126" s="71"/>
      <c r="R126" s="73"/>
      <c r="S126" s="71"/>
      <c r="T126" s="73"/>
      <c r="U126" s="71"/>
      <c r="V126" s="73"/>
      <c r="W126" s="71"/>
      <c r="X126" s="73"/>
      <c r="Y126" s="71"/>
      <c r="Z126" s="73"/>
      <c r="AA126" s="71"/>
      <c r="AB126" s="73"/>
      <c r="AC126" s="71"/>
      <c r="AD126" s="73"/>
      <c r="AE126" s="71"/>
      <c r="AF126" s="73"/>
      <c r="AG126" s="71"/>
      <c r="AH126" s="73"/>
      <c r="AI126" s="71"/>
      <c r="AJ126" s="73"/>
      <c r="AK126" s="71"/>
      <c r="AL126" s="73"/>
      <c r="AM126" s="71"/>
      <c r="AN126" s="73"/>
      <c r="AO126" s="71"/>
      <c r="AP126" s="73"/>
      <c r="AQ126" s="71"/>
      <c r="AR126" s="73"/>
      <c r="AS126" s="71"/>
      <c r="AT126" s="73"/>
      <c r="AU126" s="71"/>
      <c r="AV126" s="73"/>
      <c r="AW126" s="71"/>
      <c r="AX126" s="73"/>
      <c r="AY126" s="71"/>
      <c r="AZ126" s="73"/>
      <c r="BA126" s="71"/>
      <c r="BB126" s="73"/>
      <c r="BC126" s="71"/>
      <c r="BD126" s="73"/>
      <c r="BE126" s="71"/>
      <c r="BF126" s="73"/>
      <c r="BG126" s="71"/>
      <c r="BH126" s="73"/>
      <c r="BI126" s="71"/>
      <c r="BJ126" s="73"/>
      <c r="BK126" s="71"/>
      <c r="BL126" s="73"/>
      <c r="BM126" s="71"/>
      <c r="BN126" s="73"/>
      <c r="BO126" s="71"/>
      <c r="BP126" s="73"/>
      <c r="BQ126" s="71"/>
      <c r="BR126" s="73"/>
      <c r="BS126" s="71"/>
      <c r="BT126" s="73"/>
      <c r="BU126" s="71"/>
      <c r="BV126" s="73"/>
      <c r="BW126" s="71"/>
      <c r="BX126" s="73"/>
      <c r="BY126" s="71"/>
      <c r="BZ126" s="73"/>
      <c r="CA126" s="71"/>
      <c r="CB126" s="73"/>
      <c r="CC126" s="71"/>
      <c r="CD126" s="73"/>
      <c r="CE126" s="71"/>
      <c r="CF126" s="73"/>
      <c r="CG126" s="71"/>
      <c r="CH126" s="73"/>
      <c r="CI126" s="71"/>
      <c r="CJ126" s="73"/>
      <c r="CK126" s="71"/>
      <c r="CL126" s="73"/>
      <c r="CM126" s="71"/>
      <c r="CN126" s="73"/>
      <c r="CO126" s="71"/>
      <c r="CP126" s="73"/>
      <c r="CQ126" s="71"/>
      <c r="CR126" s="73"/>
      <c r="CS126" s="71"/>
      <c r="CT126" s="73"/>
      <c r="CU126" s="71"/>
      <c r="CV126" s="73"/>
      <c r="CW126" s="71"/>
      <c r="CX126" s="73"/>
      <c r="CY126" s="71"/>
      <c r="CZ126" s="73"/>
      <c r="DA126" s="71"/>
      <c r="DB126" s="73"/>
      <c r="DC126" s="71"/>
      <c r="DD126" s="73"/>
      <c r="DE126" s="71"/>
      <c r="DF126" s="73"/>
      <c r="DG126" s="71"/>
      <c r="DH126" s="73"/>
      <c r="DI126" s="71"/>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07" t="s">
        <v>298</v>
      </c>
      <c r="C127" s="208"/>
      <c r="D127" s="48"/>
      <c r="E127" s="48" t="s">
        <v>60</v>
      </c>
      <c r="F127" s="48" t="s">
        <v>60</v>
      </c>
      <c r="G127" s="48" t="s">
        <v>60</v>
      </c>
      <c r="H127" s="48" t="s">
        <v>60</v>
      </c>
      <c r="I127" s="48" t="s">
        <v>60</v>
      </c>
      <c r="J127" s="49">
        <v>1</v>
      </c>
      <c r="K127" s="2" t="s">
        <v>255</v>
      </c>
      <c r="L127" s="73"/>
      <c r="M127" s="71"/>
      <c r="N127" s="73"/>
      <c r="O127" s="71"/>
      <c r="P127" s="73"/>
      <c r="Q127" s="71"/>
      <c r="R127" s="73"/>
      <c r="S127" s="71"/>
      <c r="T127" s="73"/>
      <c r="U127" s="71"/>
      <c r="V127" s="73"/>
      <c r="W127" s="71"/>
      <c r="X127" s="73"/>
      <c r="Y127" s="71"/>
      <c r="Z127" s="73"/>
      <c r="AA127" s="71"/>
      <c r="AB127" s="73"/>
      <c r="AC127" s="71"/>
      <c r="AD127" s="73"/>
      <c r="AE127" s="71"/>
      <c r="AF127" s="73"/>
      <c r="AG127" s="71"/>
      <c r="AH127" s="73"/>
      <c r="AI127" s="71"/>
      <c r="AJ127" s="73"/>
      <c r="AK127" s="71"/>
      <c r="AL127" s="73"/>
      <c r="AM127" s="71"/>
      <c r="AN127" s="73"/>
      <c r="AO127" s="71"/>
      <c r="AP127" s="73"/>
      <c r="AQ127" s="71"/>
      <c r="AR127" s="73"/>
      <c r="AS127" s="71"/>
      <c r="AT127" s="73"/>
      <c r="AU127" s="71"/>
      <c r="AV127" s="73"/>
      <c r="AW127" s="71"/>
      <c r="AX127" s="73"/>
      <c r="AY127" s="71"/>
      <c r="AZ127" s="73"/>
      <c r="BA127" s="71"/>
      <c r="BB127" s="73"/>
      <c r="BC127" s="71"/>
      <c r="BD127" s="73"/>
      <c r="BE127" s="71"/>
      <c r="BF127" s="73"/>
      <c r="BG127" s="71"/>
      <c r="BH127" s="73"/>
      <c r="BI127" s="71"/>
      <c r="BJ127" s="73"/>
      <c r="BK127" s="71"/>
      <c r="BL127" s="73"/>
      <c r="BM127" s="71"/>
      <c r="BN127" s="73"/>
      <c r="BO127" s="71"/>
      <c r="BP127" s="73"/>
      <c r="BQ127" s="71"/>
      <c r="BR127" s="73"/>
      <c r="BS127" s="71"/>
      <c r="BT127" s="73"/>
      <c r="BU127" s="71"/>
      <c r="BV127" s="73"/>
      <c r="BW127" s="71"/>
      <c r="BX127" s="73"/>
      <c r="BY127" s="71"/>
      <c r="BZ127" s="73"/>
      <c r="CA127" s="71"/>
      <c r="CB127" s="73"/>
      <c r="CC127" s="71"/>
      <c r="CD127" s="73"/>
      <c r="CE127" s="71"/>
      <c r="CF127" s="73"/>
      <c r="CG127" s="71"/>
      <c r="CH127" s="73"/>
      <c r="CI127" s="71"/>
      <c r="CJ127" s="73"/>
      <c r="CK127" s="71"/>
      <c r="CL127" s="73"/>
      <c r="CM127" s="71"/>
      <c r="CN127" s="73"/>
      <c r="CO127" s="71"/>
      <c r="CP127" s="73"/>
      <c r="CQ127" s="71"/>
      <c r="CR127" s="73"/>
      <c r="CS127" s="71"/>
      <c r="CT127" s="73"/>
      <c r="CU127" s="71"/>
      <c r="CV127" s="73"/>
      <c r="CW127" s="71"/>
      <c r="CX127" s="73"/>
      <c r="CY127" s="71"/>
      <c r="CZ127" s="73"/>
      <c r="DA127" s="71"/>
      <c r="DB127" s="73"/>
      <c r="DC127" s="71"/>
      <c r="DD127" s="73"/>
      <c r="DE127" s="71"/>
      <c r="DF127" s="73"/>
      <c r="DG127" s="71"/>
      <c r="DH127" s="73"/>
      <c r="DI127" s="71"/>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07" t="s">
        <v>300</v>
      </c>
      <c r="C128" s="208"/>
      <c r="D128" s="48" t="s">
        <v>60</v>
      </c>
      <c r="E128" s="48" t="s">
        <v>60</v>
      </c>
      <c r="F128" s="48" t="s">
        <v>60</v>
      </c>
      <c r="G128" s="48" t="s">
        <v>60</v>
      </c>
      <c r="H128" s="48" t="s">
        <v>60</v>
      </c>
      <c r="I128" s="48" t="s">
        <v>60</v>
      </c>
      <c r="J128" s="49">
        <v>1</v>
      </c>
      <c r="K128" s="2" t="s">
        <v>255</v>
      </c>
      <c r="L128" s="73"/>
      <c r="M128" s="71"/>
      <c r="N128" s="73"/>
      <c r="O128" s="71"/>
      <c r="P128" s="73"/>
      <c r="Q128" s="71"/>
      <c r="R128" s="73"/>
      <c r="S128" s="71"/>
      <c r="T128" s="73"/>
      <c r="U128" s="71"/>
      <c r="V128" s="73"/>
      <c r="W128" s="71"/>
      <c r="X128" s="73"/>
      <c r="Y128" s="71"/>
      <c r="Z128" s="73"/>
      <c r="AA128" s="71"/>
      <c r="AB128" s="73"/>
      <c r="AC128" s="71"/>
      <c r="AD128" s="73"/>
      <c r="AE128" s="71"/>
      <c r="AF128" s="73"/>
      <c r="AG128" s="71"/>
      <c r="AH128" s="73"/>
      <c r="AI128" s="71"/>
      <c r="AJ128" s="73"/>
      <c r="AK128" s="71"/>
      <c r="AL128" s="73"/>
      <c r="AM128" s="71"/>
      <c r="AN128" s="73"/>
      <c r="AO128" s="71"/>
      <c r="AP128" s="73"/>
      <c r="AQ128" s="71"/>
      <c r="AR128" s="73"/>
      <c r="AS128" s="71"/>
      <c r="AT128" s="73"/>
      <c r="AU128" s="71"/>
      <c r="AV128" s="73"/>
      <c r="AW128" s="71"/>
      <c r="AX128" s="73"/>
      <c r="AY128" s="71"/>
      <c r="AZ128" s="73"/>
      <c r="BA128" s="71"/>
      <c r="BB128" s="73"/>
      <c r="BC128" s="71"/>
      <c r="BD128" s="73"/>
      <c r="BE128" s="71"/>
      <c r="BF128" s="73"/>
      <c r="BG128" s="71"/>
      <c r="BH128" s="73"/>
      <c r="BI128" s="71"/>
      <c r="BJ128" s="73"/>
      <c r="BK128" s="71"/>
      <c r="BL128" s="73"/>
      <c r="BM128" s="71"/>
      <c r="BN128" s="73"/>
      <c r="BO128" s="71"/>
      <c r="BP128" s="73"/>
      <c r="BQ128" s="71"/>
      <c r="BR128" s="73"/>
      <c r="BS128" s="71"/>
      <c r="BT128" s="73"/>
      <c r="BU128" s="71"/>
      <c r="BV128" s="73"/>
      <c r="BW128" s="71"/>
      <c r="BX128" s="73"/>
      <c r="BY128" s="71"/>
      <c r="BZ128" s="73"/>
      <c r="CA128" s="71"/>
      <c r="CB128" s="73"/>
      <c r="CC128" s="71"/>
      <c r="CD128" s="73"/>
      <c r="CE128" s="71"/>
      <c r="CF128" s="73"/>
      <c r="CG128" s="71"/>
      <c r="CH128" s="73"/>
      <c r="CI128" s="71"/>
      <c r="CJ128" s="73"/>
      <c r="CK128" s="71"/>
      <c r="CL128" s="73"/>
      <c r="CM128" s="71"/>
      <c r="CN128" s="73"/>
      <c r="CO128" s="71"/>
      <c r="CP128" s="73"/>
      <c r="CQ128" s="71"/>
      <c r="CR128" s="73"/>
      <c r="CS128" s="71"/>
      <c r="CT128" s="73"/>
      <c r="CU128" s="71"/>
      <c r="CV128" s="73"/>
      <c r="CW128" s="71"/>
      <c r="CX128" s="73"/>
      <c r="CY128" s="71"/>
      <c r="CZ128" s="73"/>
      <c r="DA128" s="71"/>
      <c r="DB128" s="73"/>
      <c r="DC128" s="71"/>
      <c r="DD128" s="73"/>
      <c r="DE128" s="71"/>
      <c r="DF128" s="73"/>
      <c r="DG128" s="71"/>
      <c r="DH128" s="73"/>
      <c r="DI128" s="71"/>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07" t="s">
        <v>302</v>
      </c>
      <c r="C129" s="208"/>
      <c r="D129" s="50" t="s">
        <v>49</v>
      </c>
      <c r="E129" s="50" t="s">
        <v>49</v>
      </c>
      <c r="F129" s="48" t="s">
        <v>60</v>
      </c>
      <c r="G129" s="48" t="s">
        <v>60</v>
      </c>
      <c r="H129" s="50" t="s">
        <v>49</v>
      </c>
      <c r="I129" s="50" t="s">
        <v>49</v>
      </c>
      <c r="J129" s="49">
        <v>1</v>
      </c>
      <c r="K129" s="2" t="s">
        <v>308</v>
      </c>
      <c r="L129" s="73"/>
      <c r="M129" s="71"/>
      <c r="N129" s="73"/>
      <c r="O129" s="71"/>
      <c r="P129" s="73"/>
      <c r="Q129" s="71"/>
      <c r="R129" s="73"/>
      <c r="S129" s="71"/>
      <c r="T129" s="73"/>
      <c r="U129" s="71"/>
      <c r="V129" s="73"/>
      <c r="W129" s="71"/>
      <c r="X129" s="73"/>
      <c r="Y129" s="71"/>
      <c r="Z129" s="73"/>
      <c r="AA129" s="71"/>
      <c r="AB129" s="73"/>
      <c r="AC129" s="71"/>
      <c r="AD129" s="73"/>
      <c r="AE129" s="71"/>
      <c r="AF129" s="73"/>
      <c r="AG129" s="71"/>
      <c r="AH129" s="73"/>
      <c r="AI129" s="71"/>
      <c r="AJ129" s="73"/>
      <c r="AK129" s="71"/>
      <c r="AL129" s="73"/>
      <c r="AM129" s="71"/>
      <c r="AN129" s="73"/>
      <c r="AO129" s="71"/>
      <c r="AP129" s="73"/>
      <c r="AQ129" s="71"/>
      <c r="AR129" s="73"/>
      <c r="AS129" s="71"/>
      <c r="AT129" s="73"/>
      <c r="AU129" s="71"/>
      <c r="AV129" s="73"/>
      <c r="AW129" s="71"/>
      <c r="AX129" s="73"/>
      <c r="AY129" s="71"/>
      <c r="AZ129" s="73"/>
      <c r="BA129" s="71"/>
      <c r="BB129" s="73"/>
      <c r="BC129" s="71"/>
      <c r="BD129" s="73"/>
      <c r="BE129" s="71"/>
      <c r="BF129" s="73"/>
      <c r="BG129" s="71"/>
      <c r="BH129" s="73"/>
      <c r="BI129" s="71"/>
      <c r="BJ129" s="73"/>
      <c r="BK129" s="71"/>
      <c r="BL129" s="73"/>
      <c r="BM129" s="71"/>
      <c r="BN129" s="73"/>
      <c r="BO129" s="71"/>
      <c r="BP129" s="73"/>
      <c r="BQ129" s="71"/>
      <c r="BR129" s="73"/>
      <c r="BS129" s="71"/>
      <c r="BT129" s="73"/>
      <c r="BU129" s="71"/>
      <c r="BV129" s="73"/>
      <c r="BW129" s="71"/>
      <c r="BX129" s="73"/>
      <c r="BY129" s="71"/>
      <c r="BZ129" s="73"/>
      <c r="CA129" s="71"/>
      <c r="CB129" s="73"/>
      <c r="CC129" s="71"/>
      <c r="CD129" s="73"/>
      <c r="CE129" s="71"/>
      <c r="CF129" s="73"/>
      <c r="CG129" s="71"/>
      <c r="CH129" s="73"/>
      <c r="CI129" s="71"/>
      <c r="CJ129" s="73"/>
      <c r="CK129" s="71"/>
      <c r="CL129" s="73"/>
      <c r="CM129" s="71"/>
      <c r="CN129" s="73"/>
      <c r="CO129" s="71"/>
      <c r="CP129" s="73"/>
      <c r="CQ129" s="71"/>
      <c r="CR129" s="73"/>
      <c r="CS129" s="71"/>
      <c r="CT129" s="73"/>
      <c r="CU129" s="71"/>
      <c r="CV129" s="73"/>
      <c r="CW129" s="71"/>
      <c r="CX129" s="73"/>
      <c r="CY129" s="71"/>
      <c r="CZ129" s="73"/>
      <c r="DA129" s="71"/>
      <c r="DB129" s="73"/>
      <c r="DC129" s="71"/>
      <c r="DD129" s="73"/>
      <c r="DE129" s="71"/>
      <c r="DF129" s="73"/>
      <c r="DG129" s="71"/>
      <c r="DH129" s="73"/>
      <c r="DI129" s="71"/>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07" t="s">
        <v>304</v>
      </c>
      <c r="C130" s="208"/>
      <c r="D130" s="48" t="s">
        <v>60</v>
      </c>
      <c r="E130" s="48" t="s">
        <v>60</v>
      </c>
      <c r="F130" s="48" t="s">
        <v>60</v>
      </c>
      <c r="G130" s="48" t="s">
        <v>60</v>
      </c>
      <c r="H130" s="48" t="s">
        <v>60</v>
      </c>
      <c r="I130" s="48" t="s">
        <v>60</v>
      </c>
      <c r="J130" s="49">
        <v>1</v>
      </c>
      <c r="K130" s="2" t="s">
        <v>308</v>
      </c>
      <c r="L130" s="73"/>
      <c r="M130" s="71"/>
      <c r="N130" s="73"/>
      <c r="O130" s="71"/>
      <c r="P130" s="73"/>
      <c r="Q130" s="71"/>
      <c r="R130" s="73"/>
      <c r="S130" s="71"/>
      <c r="T130" s="73"/>
      <c r="U130" s="71"/>
      <c r="V130" s="73"/>
      <c r="W130" s="71"/>
      <c r="X130" s="73"/>
      <c r="Y130" s="71"/>
      <c r="Z130" s="73"/>
      <c r="AA130" s="71"/>
      <c r="AB130" s="73"/>
      <c r="AC130" s="71"/>
      <c r="AD130" s="73"/>
      <c r="AE130" s="71"/>
      <c r="AF130" s="73"/>
      <c r="AG130" s="71"/>
      <c r="AH130" s="73"/>
      <c r="AI130" s="71"/>
      <c r="AJ130" s="73"/>
      <c r="AK130" s="71"/>
      <c r="AL130" s="73"/>
      <c r="AM130" s="71"/>
      <c r="AN130" s="73"/>
      <c r="AO130" s="71"/>
      <c r="AP130" s="73"/>
      <c r="AQ130" s="71"/>
      <c r="AR130" s="73"/>
      <c r="AS130" s="71"/>
      <c r="AT130" s="73"/>
      <c r="AU130" s="71"/>
      <c r="AV130" s="73"/>
      <c r="AW130" s="71"/>
      <c r="AX130" s="73"/>
      <c r="AY130" s="71"/>
      <c r="AZ130" s="73"/>
      <c r="BA130" s="71"/>
      <c r="BB130" s="73"/>
      <c r="BC130" s="71"/>
      <c r="BD130" s="73"/>
      <c r="BE130" s="71"/>
      <c r="BF130" s="73"/>
      <c r="BG130" s="71"/>
      <c r="BH130" s="73"/>
      <c r="BI130" s="71"/>
      <c r="BJ130" s="73"/>
      <c r="BK130" s="71"/>
      <c r="BL130" s="73"/>
      <c r="BM130" s="71"/>
      <c r="BN130" s="73"/>
      <c r="BO130" s="71"/>
      <c r="BP130" s="73"/>
      <c r="BQ130" s="71"/>
      <c r="BR130" s="73"/>
      <c r="BS130" s="71"/>
      <c r="BT130" s="73"/>
      <c r="BU130" s="71"/>
      <c r="BV130" s="73"/>
      <c r="BW130" s="71"/>
      <c r="BX130" s="73"/>
      <c r="BY130" s="71"/>
      <c r="BZ130" s="73"/>
      <c r="CA130" s="71"/>
      <c r="CB130" s="73"/>
      <c r="CC130" s="71"/>
      <c r="CD130" s="73"/>
      <c r="CE130" s="71"/>
      <c r="CF130" s="73"/>
      <c r="CG130" s="71"/>
      <c r="CH130" s="73"/>
      <c r="CI130" s="71"/>
      <c r="CJ130" s="73"/>
      <c r="CK130" s="71"/>
      <c r="CL130" s="73"/>
      <c r="CM130" s="71"/>
      <c r="CN130" s="73"/>
      <c r="CO130" s="71"/>
      <c r="CP130" s="73"/>
      <c r="CQ130" s="71"/>
      <c r="CR130" s="73"/>
      <c r="CS130" s="71"/>
      <c r="CT130" s="73"/>
      <c r="CU130" s="71"/>
      <c r="CV130" s="73"/>
      <c r="CW130" s="71"/>
      <c r="CX130" s="73"/>
      <c r="CY130" s="71"/>
      <c r="CZ130" s="73"/>
      <c r="DA130" s="71"/>
      <c r="DB130" s="73"/>
      <c r="DC130" s="71"/>
      <c r="DD130" s="73"/>
      <c r="DE130" s="71"/>
      <c r="DF130" s="73"/>
      <c r="DG130" s="71"/>
      <c r="DH130" s="73"/>
      <c r="DI130" s="71"/>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07" t="s">
        <v>306</v>
      </c>
      <c r="C131" s="208"/>
      <c r="D131" s="48" t="s">
        <v>60</v>
      </c>
      <c r="E131" s="48" t="s">
        <v>60</v>
      </c>
      <c r="F131" s="48" t="s">
        <v>60</v>
      </c>
      <c r="G131" s="48" t="s">
        <v>60</v>
      </c>
      <c r="H131" s="48" t="s">
        <v>60</v>
      </c>
      <c r="I131" s="48" t="s">
        <v>60</v>
      </c>
      <c r="J131" s="49">
        <v>1</v>
      </c>
      <c r="K131" s="2" t="s">
        <v>308</v>
      </c>
      <c r="L131" s="73"/>
      <c r="M131" s="71"/>
      <c r="N131" s="73"/>
      <c r="O131" s="71"/>
      <c r="P131" s="73"/>
      <c r="Q131" s="71"/>
      <c r="R131" s="73"/>
      <c r="S131" s="71"/>
      <c r="T131" s="73"/>
      <c r="U131" s="71"/>
      <c r="V131" s="73"/>
      <c r="W131" s="71"/>
      <c r="X131" s="73"/>
      <c r="Y131" s="71"/>
      <c r="Z131" s="73"/>
      <c r="AA131" s="71"/>
      <c r="AB131" s="73"/>
      <c r="AC131" s="71"/>
      <c r="AD131" s="73"/>
      <c r="AE131" s="71"/>
      <c r="AF131" s="73"/>
      <c r="AG131" s="71"/>
      <c r="AH131" s="73"/>
      <c r="AI131" s="71"/>
      <c r="AJ131" s="73"/>
      <c r="AK131" s="71"/>
      <c r="AL131" s="73"/>
      <c r="AM131" s="71"/>
      <c r="AN131" s="73"/>
      <c r="AO131" s="71"/>
      <c r="AP131" s="73"/>
      <c r="AQ131" s="71"/>
      <c r="AR131" s="73"/>
      <c r="AS131" s="71"/>
      <c r="AT131" s="73"/>
      <c r="AU131" s="71"/>
      <c r="AV131" s="73"/>
      <c r="AW131" s="71"/>
      <c r="AX131" s="73"/>
      <c r="AY131" s="71"/>
      <c r="AZ131" s="73"/>
      <c r="BA131" s="71"/>
      <c r="BB131" s="73"/>
      <c r="BC131" s="71"/>
      <c r="BD131" s="73"/>
      <c r="BE131" s="71"/>
      <c r="BF131" s="73"/>
      <c r="BG131" s="71"/>
      <c r="BH131" s="73"/>
      <c r="BI131" s="71"/>
      <c r="BJ131" s="73"/>
      <c r="BK131" s="71"/>
      <c r="BL131" s="73"/>
      <c r="BM131" s="71"/>
      <c r="BN131" s="73"/>
      <c r="BO131" s="71"/>
      <c r="BP131" s="73"/>
      <c r="BQ131" s="71"/>
      <c r="BR131" s="73"/>
      <c r="BS131" s="71"/>
      <c r="BT131" s="73"/>
      <c r="BU131" s="71"/>
      <c r="BV131" s="73"/>
      <c r="BW131" s="71"/>
      <c r="BX131" s="73"/>
      <c r="BY131" s="71"/>
      <c r="BZ131" s="73"/>
      <c r="CA131" s="71"/>
      <c r="CB131" s="73"/>
      <c r="CC131" s="71"/>
      <c r="CD131" s="73"/>
      <c r="CE131" s="71"/>
      <c r="CF131" s="73"/>
      <c r="CG131" s="71"/>
      <c r="CH131" s="73"/>
      <c r="CI131" s="71"/>
      <c r="CJ131" s="73"/>
      <c r="CK131" s="71"/>
      <c r="CL131" s="73"/>
      <c r="CM131" s="71"/>
      <c r="CN131" s="73"/>
      <c r="CO131" s="71"/>
      <c r="CP131" s="73"/>
      <c r="CQ131" s="71"/>
      <c r="CR131" s="73"/>
      <c r="CS131" s="71"/>
      <c r="CT131" s="73"/>
      <c r="CU131" s="71"/>
      <c r="CV131" s="73"/>
      <c r="CW131" s="71"/>
      <c r="CX131" s="73"/>
      <c r="CY131" s="71"/>
      <c r="CZ131" s="73"/>
      <c r="DA131" s="71"/>
      <c r="DB131" s="73"/>
      <c r="DC131" s="71"/>
      <c r="DD131" s="73"/>
      <c r="DE131" s="71"/>
      <c r="DF131" s="73"/>
      <c r="DG131" s="71"/>
      <c r="DH131" s="73"/>
      <c r="DI131" s="71"/>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07" t="s">
        <v>310</v>
      </c>
      <c r="C132" s="208"/>
      <c r="D132" s="48" t="s">
        <v>60</v>
      </c>
      <c r="E132" s="50" t="s">
        <v>49</v>
      </c>
      <c r="F132" s="50" t="s">
        <v>49</v>
      </c>
      <c r="G132" s="50" t="s">
        <v>49</v>
      </c>
      <c r="H132" s="50" t="s">
        <v>49</v>
      </c>
      <c r="I132" s="61" t="s">
        <v>60</v>
      </c>
      <c r="J132" s="49">
        <v>1</v>
      </c>
      <c r="K132" s="2" t="s">
        <v>308</v>
      </c>
      <c r="L132" s="73"/>
      <c r="M132" s="71"/>
      <c r="N132" s="73"/>
      <c r="O132" s="71"/>
      <c r="P132" s="73"/>
      <c r="Q132" s="71"/>
      <c r="R132" s="73"/>
      <c r="S132" s="71"/>
      <c r="T132" s="73"/>
      <c r="U132" s="71"/>
      <c r="V132" s="73"/>
      <c r="W132" s="71"/>
      <c r="X132" s="73"/>
      <c r="Y132" s="71"/>
      <c r="Z132" s="73"/>
      <c r="AA132" s="71"/>
      <c r="AB132" s="73"/>
      <c r="AC132" s="71"/>
      <c r="AD132" s="73"/>
      <c r="AE132" s="71"/>
      <c r="AF132" s="73"/>
      <c r="AG132" s="71"/>
      <c r="AH132" s="73"/>
      <c r="AI132" s="71"/>
      <c r="AJ132" s="73"/>
      <c r="AK132" s="71"/>
      <c r="AL132" s="73"/>
      <c r="AM132" s="71"/>
      <c r="AN132" s="73"/>
      <c r="AO132" s="71"/>
      <c r="AP132" s="73"/>
      <c r="AQ132" s="71"/>
      <c r="AR132" s="73"/>
      <c r="AS132" s="71"/>
      <c r="AT132" s="73"/>
      <c r="AU132" s="71"/>
      <c r="AV132" s="73"/>
      <c r="AW132" s="71"/>
      <c r="AX132" s="73"/>
      <c r="AY132" s="71"/>
      <c r="AZ132" s="73"/>
      <c r="BA132" s="71"/>
      <c r="BB132" s="73"/>
      <c r="BC132" s="71"/>
      <c r="BD132" s="73"/>
      <c r="BE132" s="71"/>
      <c r="BF132" s="73"/>
      <c r="BG132" s="71"/>
      <c r="BH132" s="73"/>
      <c r="BI132" s="71"/>
      <c r="BJ132" s="73"/>
      <c r="BK132" s="71"/>
      <c r="BL132" s="73"/>
      <c r="BM132" s="71"/>
      <c r="BN132" s="73"/>
      <c r="BO132" s="71"/>
      <c r="BP132" s="73"/>
      <c r="BQ132" s="71"/>
      <c r="BR132" s="73"/>
      <c r="BS132" s="71"/>
      <c r="BT132" s="73"/>
      <c r="BU132" s="71"/>
      <c r="BV132" s="73"/>
      <c r="BW132" s="71"/>
      <c r="BX132" s="73"/>
      <c r="BY132" s="71"/>
      <c r="BZ132" s="73"/>
      <c r="CA132" s="71"/>
      <c r="CB132" s="73"/>
      <c r="CC132" s="71"/>
      <c r="CD132" s="73"/>
      <c r="CE132" s="71"/>
      <c r="CF132" s="73"/>
      <c r="CG132" s="71"/>
      <c r="CH132" s="73"/>
      <c r="CI132" s="71"/>
      <c r="CJ132" s="73"/>
      <c r="CK132" s="71"/>
      <c r="CL132" s="73"/>
      <c r="CM132" s="71"/>
      <c r="CN132" s="73"/>
      <c r="CO132" s="71"/>
      <c r="CP132" s="73"/>
      <c r="CQ132" s="71"/>
      <c r="CR132" s="73"/>
      <c r="CS132" s="71"/>
      <c r="CT132" s="73"/>
      <c r="CU132" s="71"/>
      <c r="CV132" s="73"/>
      <c r="CW132" s="71"/>
      <c r="CX132" s="73"/>
      <c r="CY132" s="71"/>
      <c r="CZ132" s="73"/>
      <c r="DA132" s="71"/>
      <c r="DB132" s="73"/>
      <c r="DC132" s="71"/>
      <c r="DD132" s="73"/>
      <c r="DE132" s="71"/>
      <c r="DF132" s="73"/>
      <c r="DG132" s="71"/>
      <c r="DH132" s="73"/>
      <c r="DI132" s="71"/>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07" t="s">
        <v>312</v>
      </c>
      <c r="C133" s="208"/>
      <c r="D133" s="61" t="s">
        <v>60</v>
      </c>
      <c r="E133" s="50" t="s">
        <v>49</v>
      </c>
      <c r="F133" s="50" t="s">
        <v>49</v>
      </c>
      <c r="G133" s="50" t="s">
        <v>49</v>
      </c>
      <c r="H133" s="50" t="s">
        <v>49</v>
      </c>
      <c r="I133" s="61" t="s">
        <v>60</v>
      </c>
      <c r="J133" s="49">
        <v>1</v>
      </c>
      <c r="K133" s="2" t="s">
        <v>308</v>
      </c>
      <c r="L133" s="73"/>
      <c r="M133" s="71"/>
      <c r="N133" s="73"/>
      <c r="O133" s="71"/>
      <c r="P133" s="73"/>
      <c r="Q133" s="71"/>
      <c r="R133" s="73"/>
      <c r="S133" s="71"/>
      <c r="T133" s="73"/>
      <c r="U133" s="71"/>
      <c r="V133" s="73"/>
      <c r="W133" s="71"/>
      <c r="X133" s="73"/>
      <c r="Y133" s="71"/>
      <c r="Z133" s="73"/>
      <c r="AA133" s="71"/>
      <c r="AB133" s="73"/>
      <c r="AC133" s="71"/>
      <c r="AD133" s="73"/>
      <c r="AE133" s="71"/>
      <c r="AF133" s="73"/>
      <c r="AG133" s="71"/>
      <c r="AH133" s="73"/>
      <c r="AI133" s="71"/>
      <c r="AJ133" s="73"/>
      <c r="AK133" s="71"/>
      <c r="AL133" s="73"/>
      <c r="AM133" s="71"/>
      <c r="AN133" s="73"/>
      <c r="AO133" s="71"/>
      <c r="AP133" s="73"/>
      <c r="AQ133" s="71"/>
      <c r="AR133" s="73"/>
      <c r="AS133" s="71"/>
      <c r="AT133" s="73"/>
      <c r="AU133" s="71"/>
      <c r="AV133" s="73"/>
      <c r="AW133" s="71"/>
      <c r="AX133" s="73"/>
      <c r="AY133" s="71"/>
      <c r="AZ133" s="73"/>
      <c r="BA133" s="71"/>
      <c r="BB133" s="73"/>
      <c r="BC133" s="71"/>
      <c r="BD133" s="73"/>
      <c r="BE133" s="71"/>
      <c r="BF133" s="73"/>
      <c r="BG133" s="71"/>
      <c r="BH133" s="73"/>
      <c r="BI133" s="71"/>
      <c r="BJ133" s="73"/>
      <c r="BK133" s="71"/>
      <c r="BL133" s="73"/>
      <c r="BM133" s="71"/>
      <c r="BN133" s="73"/>
      <c r="BO133" s="71"/>
      <c r="BP133" s="73"/>
      <c r="BQ133" s="71"/>
      <c r="BR133" s="73"/>
      <c r="BS133" s="71"/>
      <c r="BT133" s="73"/>
      <c r="BU133" s="71"/>
      <c r="BV133" s="73"/>
      <c r="BW133" s="71"/>
      <c r="BX133" s="73"/>
      <c r="BY133" s="71"/>
      <c r="BZ133" s="73"/>
      <c r="CA133" s="71"/>
      <c r="CB133" s="73"/>
      <c r="CC133" s="71"/>
      <c r="CD133" s="73"/>
      <c r="CE133" s="71"/>
      <c r="CF133" s="73"/>
      <c r="CG133" s="71"/>
      <c r="CH133" s="73"/>
      <c r="CI133" s="71"/>
      <c r="CJ133" s="73"/>
      <c r="CK133" s="71"/>
      <c r="CL133" s="73"/>
      <c r="CM133" s="71"/>
      <c r="CN133" s="73"/>
      <c r="CO133" s="71"/>
      <c r="CP133" s="73"/>
      <c r="CQ133" s="71"/>
      <c r="CR133" s="73"/>
      <c r="CS133" s="71"/>
      <c r="CT133" s="73"/>
      <c r="CU133" s="71"/>
      <c r="CV133" s="73"/>
      <c r="CW133" s="71"/>
      <c r="CX133" s="73"/>
      <c r="CY133" s="71"/>
      <c r="CZ133" s="73"/>
      <c r="DA133" s="71"/>
      <c r="DB133" s="73"/>
      <c r="DC133" s="71"/>
      <c r="DD133" s="73"/>
      <c r="DE133" s="71"/>
      <c r="DF133" s="73"/>
      <c r="DG133" s="71"/>
      <c r="DH133" s="73"/>
      <c r="DI133" s="71"/>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27" t="s">
        <v>314</v>
      </c>
      <c r="C134" s="228"/>
      <c r="D134" s="48" t="s">
        <v>60</v>
      </c>
      <c r="E134" s="48" t="s">
        <v>60</v>
      </c>
      <c r="F134" s="48" t="s">
        <v>60</v>
      </c>
      <c r="G134" s="48" t="s">
        <v>60</v>
      </c>
      <c r="H134" s="48" t="s">
        <v>60</v>
      </c>
      <c r="I134" s="48" t="s">
        <v>60</v>
      </c>
      <c r="J134" s="49">
        <v>1</v>
      </c>
      <c r="K134" s="2" t="s">
        <v>308</v>
      </c>
      <c r="L134" s="73"/>
      <c r="M134" s="71"/>
      <c r="N134" s="73"/>
      <c r="O134" s="71"/>
      <c r="P134" s="73"/>
      <c r="Q134" s="71"/>
      <c r="R134" s="73"/>
      <c r="S134" s="71"/>
      <c r="T134" s="73"/>
      <c r="U134" s="71"/>
      <c r="V134" s="73"/>
      <c r="W134" s="71"/>
      <c r="X134" s="73"/>
      <c r="Y134" s="71"/>
      <c r="Z134" s="73"/>
      <c r="AA134" s="71"/>
      <c r="AB134" s="73"/>
      <c r="AC134" s="71"/>
      <c r="AD134" s="73"/>
      <c r="AE134" s="71"/>
      <c r="AF134" s="73"/>
      <c r="AG134" s="71"/>
      <c r="AH134" s="73"/>
      <c r="AI134" s="71"/>
      <c r="AJ134" s="73"/>
      <c r="AK134" s="71"/>
      <c r="AL134" s="73"/>
      <c r="AM134" s="71"/>
      <c r="AN134" s="73"/>
      <c r="AO134" s="71"/>
      <c r="AP134" s="73"/>
      <c r="AQ134" s="71"/>
      <c r="AR134" s="73"/>
      <c r="AS134" s="71"/>
      <c r="AT134" s="73"/>
      <c r="AU134" s="71"/>
      <c r="AV134" s="73"/>
      <c r="AW134" s="71"/>
      <c r="AX134" s="73"/>
      <c r="AY134" s="71"/>
      <c r="AZ134" s="73"/>
      <c r="BA134" s="71"/>
      <c r="BB134" s="73"/>
      <c r="BC134" s="71"/>
      <c r="BD134" s="73"/>
      <c r="BE134" s="71"/>
      <c r="BF134" s="73"/>
      <c r="BG134" s="71"/>
      <c r="BH134" s="73"/>
      <c r="BI134" s="71"/>
      <c r="BJ134" s="73"/>
      <c r="BK134" s="71"/>
      <c r="BL134" s="73"/>
      <c r="BM134" s="71"/>
      <c r="BN134" s="73"/>
      <c r="BO134" s="71"/>
      <c r="BP134" s="73"/>
      <c r="BQ134" s="71"/>
      <c r="BR134" s="73"/>
      <c r="BS134" s="71"/>
      <c r="BT134" s="73"/>
      <c r="BU134" s="71"/>
      <c r="BV134" s="73"/>
      <c r="BW134" s="71"/>
      <c r="BX134" s="73"/>
      <c r="BY134" s="71"/>
      <c r="BZ134" s="73"/>
      <c r="CA134" s="71"/>
      <c r="CB134" s="73"/>
      <c r="CC134" s="71"/>
      <c r="CD134" s="73"/>
      <c r="CE134" s="71"/>
      <c r="CF134" s="73"/>
      <c r="CG134" s="71"/>
      <c r="CH134" s="73"/>
      <c r="CI134" s="71"/>
      <c r="CJ134" s="73"/>
      <c r="CK134" s="71"/>
      <c r="CL134" s="73"/>
      <c r="CM134" s="71"/>
      <c r="CN134" s="73"/>
      <c r="CO134" s="71"/>
      <c r="CP134" s="73"/>
      <c r="CQ134" s="71"/>
      <c r="CR134" s="73"/>
      <c r="CS134" s="71"/>
      <c r="CT134" s="73"/>
      <c r="CU134" s="71"/>
      <c r="CV134" s="73"/>
      <c r="CW134" s="71"/>
      <c r="CX134" s="73"/>
      <c r="CY134" s="71"/>
      <c r="CZ134" s="73"/>
      <c r="DA134" s="71"/>
      <c r="DB134" s="73"/>
      <c r="DC134" s="71"/>
      <c r="DD134" s="73"/>
      <c r="DE134" s="71"/>
      <c r="DF134" s="73"/>
      <c r="DG134" s="71"/>
      <c r="DH134" s="73"/>
      <c r="DI134" s="71"/>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27" t="s">
        <v>316</v>
      </c>
      <c r="C135" s="228"/>
      <c r="D135" s="48" t="s">
        <v>60</v>
      </c>
      <c r="E135" s="50" t="s">
        <v>49</v>
      </c>
      <c r="F135" s="50" t="s">
        <v>49</v>
      </c>
      <c r="G135" s="50" t="s">
        <v>49</v>
      </c>
      <c r="H135" s="50" t="s">
        <v>49</v>
      </c>
      <c r="I135" s="48" t="s">
        <v>60</v>
      </c>
      <c r="J135" s="49">
        <v>1</v>
      </c>
      <c r="K135" s="2" t="s">
        <v>321</v>
      </c>
      <c r="L135" s="73"/>
      <c r="M135" s="71"/>
      <c r="N135" s="73"/>
      <c r="O135" s="71"/>
      <c r="P135" s="73"/>
      <c r="Q135" s="71"/>
      <c r="R135" s="73"/>
      <c r="S135" s="71"/>
      <c r="T135" s="73"/>
      <c r="U135" s="71"/>
      <c r="V135" s="73"/>
      <c r="W135" s="71"/>
      <c r="X135" s="73"/>
      <c r="Y135" s="71"/>
      <c r="Z135" s="73"/>
      <c r="AA135" s="71"/>
      <c r="AB135" s="73"/>
      <c r="AC135" s="71"/>
      <c r="AD135" s="73"/>
      <c r="AE135" s="71"/>
      <c r="AF135" s="73"/>
      <c r="AG135" s="71"/>
      <c r="AH135" s="73"/>
      <c r="AI135" s="71"/>
      <c r="AJ135" s="73"/>
      <c r="AK135" s="71"/>
      <c r="AL135" s="73"/>
      <c r="AM135" s="71"/>
      <c r="AN135" s="73"/>
      <c r="AO135" s="71"/>
      <c r="AP135" s="73"/>
      <c r="AQ135" s="71"/>
      <c r="AR135" s="73"/>
      <c r="AS135" s="71"/>
      <c r="AT135" s="73"/>
      <c r="AU135" s="71"/>
      <c r="AV135" s="73"/>
      <c r="AW135" s="71"/>
      <c r="AX135" s="73"/>
      <c r="AY135" s="71"/>
      <c r="AZ135" s="73"/>
      <c r="BA135" s="71"/>
      <c r="BB135" s="73"/>
      <c r="BC135" s="71"/>
      <c r="BD135" s="73"/>
      <c r="BE135" s="71"/>
      <c r="BF135" s="73"/>
      <c r="BG135" s="71"/>
      <c r="BH135" s="73"/>
      <c r="BI135" s="71"/>
      <c r="BJ135" s="73"/>
      <c r="BK135" s="71"/>
      <c r="BL135" s="73"/>
      <c r="BM135" s="71"/>
      <c r="BN135" s="73"/>
      <c r="BO135" s="71"/>
      <c r="BP135" s="73"/>
      <c r="BQ135" s="71"/>
      <c r="BR135" s="73"/>
      <c r="BS135" s="71"/>
      <c r="BT135" s="73"/>
      <c r="BU135" s="71"/>
      <c r="BV135" s="73"/>
      <c r="BW135" s="71"/>
      <c r="BX135" s="73"/>
      <c r="BY135" s="71"/>
      <c r="BZ135" s="73"/>
      <c r="CA135" s="71"/>
      <c r="CB135" s="73"/>
      <c r="CC135" s="71"/>
      <c r="CD135" s="73"/>
      <c r="CE135" s="71"/>
      <c r="CF135" s="73"/>
      <c r="CG135" s="71"/>
      <c r="CH135" s="73"/>
      <c r="CI135" s="71"/>
      <c r="CJ135" s="73"/>
      <c r="CK135" s="71"/>
      <c r="CL135" s="73"/>
      <c r="CM135" s="71"/>
      <c r="CN135" s="73"/>
      <c r="CO135" s="71"/>
      <c r="CP135" s="73"/>
      <c r="CQ135" s="71"/>
      <c r="CR135" s="73"/>
      <c r="CS135" s="71"/>
      <c r="CT135" s="73"/>
      <c r="CU135" s="71"/>
      <c r="CV135" s="73"/>
      <c r="CW135" s="71"/>
      <c r="CX135" s="73"/>
      <c r="CY135" s="71"/>
      <c r="CZ135" s="73"/>
      <c r="DA135" s="71"/>
      <c r="DB135" s="73"/>
      <c r="DC135" s="71"/>
      <c r="DD135" s="73"/>
      <c r="DE135" s="71"/>
      <c r="DF135" s="73"/>
      <c r="DG135" s="71"/>
      <c r="DH135" s="73"/>
      <c r="DI135" s="71"/>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27" t="s">
        <v>318</v>
      </c>
      <c r="C136" s="228"/>
      <c r="D136" s="48" t="s">
        <v>60</v>
      </c>
      <c r="E136" s="48" t="s">
        <v>60</v>
      </c>
      <c r="F136" s="48" t="s">
        <v>60</v>
      </c>
      <c r="G136" s="48" t="s">
        <v>60</v>
      </c>
      <c r="H136" s="48" t="s">
        <v>60</v>
      </c>
      <c r="I136" s="48" t="s">
        <v>60</v>
      </c>
      <c r="J136" s="49">
        <v>1</v>
      </c>
      <c r="K136" s="2" t="s">
        <v>321</v>
      </c>
      <c r="L136" s="73"/>
      <c r="M136" s="71"/>
      <c r="N136" s="73"/>
      <c r="O136" s="71"/>
      <c r="P136" s="73"/>
      <c r="Q136" s="71"/>
      <c r="R136" s="73"/>
      <c r="S136" s="71"/>
      <c r="T136" s="73"/>
      <c r="U136" s="71"/>
      <c r="V136" s="73"/>
      <c r="W136" s="71"/>
      <c r="X136" s="73"/>
      <c r="Y136" s="71"/>
      <c r="Z136" s="73"/>
      <c r="AA136" s="71"/>
      <c r="AB136" s="73"/>
      <c r="AC136" s="71"/>
      <c r="AD136" s="73"/>
      <c r="AE136" s="71"/>
      <c r="AF136" s="73"/>
      <c r="AG136" s="71"/>
      <c r="AH136" s="73"/>
      <c r="AI136" s="71"/>
      <c r="AJ136" s="73"/>
      <c r="AK136" s="71"/>
      <c r="AL136" s="73"/>
      <c r="AM136" s="71"/>
      <c r="AN136" s="73"/>
      <c r="AO136" s="71"/>
      <c r="AP136" s="73"/>
      <c r="AQ136" s="71"/>
      <c r="AR136" s="73"/>
      <c r="AS136" s="71"/>
      <c r="AT136" s="73"/>
      <c r="AU136" s="71"/>
      <c r="AV136" s="73"/>
      <c r="AW136" s="71"/>
      <c r="AX136" s="73"/>
      <c r="AY136" s="71"/>
      <c r="AZ136" s="73"/>
      <c r="BA136" s="71"/>
      <c r="BB136" s="73"/>
      <c r="BC136" s="71"/>
      <c r="BD136" s="73"/>
      <c r="BE136" s="71"/>
      <c r="BF136" s="73"/>
      <c r="BG136" s="71"/>
      <c r="BH136" s="73"/>
      <c r="BI136" s="71"/>
      <c r="BJ136" s="73"/>
      <c r="BK136" s="71"/>
      <c r="BL136" s="73"/>
      <c r="BM136" s="71"/>
      <c r="BN136" s="73"/>
      <c r="BO136" s="71"/>
      <c r="BP136" s="73"/>
      <c r="BQ136" s="71"/>
      <c r="BR136" s="73"/>
      <c r="BS136" s="71"/>
      <c r="BT136" s="73"/>
      <c r="BU136" s="71"/>
      <c r="BV136" s="73"/>
      <c r="BW136" s="71"/>
      <c r="BX136" s="73"/>
      <c r="BY136" s="71"/>
      <c r="BZ136" s="73"/>
      <c r="CA136" s="71"/>
      <c r="CB136" s="73"/>
      <c r="CC136" s="71"/>
      <c r="CD136" s="73"/>
      <c r="CE136" s="71"/>
      <c r="CF136" s="73"/>
      <c r="CG136" s="71"/>
      <c r="CH136" s="73"/>
      <c r="CI136" s="71"/>
      <c r="CJ136" s="73"/>
      <c r="CK136" s="71"/>
      <c r="CL136" s="73"/>
      <c r="CM136" s="71"/>
      <c r="CN136" s="73"/>
      <c r="CO136" s="71"/>
      <c r="CP136" s="73"/>
      <c r="CQ136" s="71"/>
      <c r="CR136" s="73"/>
      <c r="CS136" s="71"/>
      <c r="CT136" s="73"/>
      <c r="CU136" s="71"/>
      <c r="CV136" s="73"/>
      <c r="CW136" s="71"/>
      <c r="CX136" s="73"/>
      <c r="CY136" s="71"/>
      <c r="CZ136" s="73"/>
      <c r="DA136" s="71"/>
      <c r="DB136" s="73"/>
      <c r="DC136" s="71"/>
      <c r="DD136" s="73"/>
      <c r="DE136" s="71"/>
      <c r="DF136" s="73"/>
      <c r="DG136" s="71"/>
      <c r="DH136" s="73"/>
      <c r="DI136" s="71"/>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27" t="s">
        <v>320</v>
      </c>
      <c r="C137" s="228"/>
      <c r="D137" s="48" t="s">
        <v>60</v>
      </c>
      <c r="E137" s="50" t="s">
        <v>49</v>
      </c>
      <c r="F137" s="50" t="s">
        <v>49</v>
      </c>
      <c r="G137" s="50" t="s">
        <v>49</v>
      </c>
      <c r="H137" s="50" t="s">
        <v>49</v>
      </c>
      <c r="I137" s="48" t="s">
        <v>60</v>
      </c>
      <c r="J137" s="49">
        <v>1</v>
      </c>
      <c r="K137" s="2" t="s">
        <v>322</v>
      </c>
      <c r="L137" s="73"/>
      <c r="M137" s="71"/>
      <c r="N137" s="73"/>
      <c r="O137" s="71"/>
      <c r="P137" s="73"/>
      <c r="Q137" s="71"/>
      <c r="R137" s="73"/>
      <c r="S137" s="71"/>
      <c r="T137" s="73"/>
      <c r="U137" s="71"/>
      <c r="V137" s="73"/>
      <c r="W137" s="71"/>
      <c r="X137" s="73"/>
      <c r="Y137" s="71"/>
      <c r="Z137" s="73"/>
      <c r="AA137" s="71"/>
      <c r="AB137" s="73"/>
      <c r="AC137" s="71"/>
      <c r="AD137" s="73"/>
      <c r="AE137" s="71"/>
      <c r="AF137" s="73"/>
      <c r="AG137" s="71"/>
      <c r="AH137" s="73"/>
      <c r="AI137" s="71"/>
      <c r="AJ137" s="73"/>
      <c r="AK137" s="71"/>
      <c r="AL137" s="73"/>
      <c r="AM137" s="71"/>
      <c r="AN137" s="73"/>
      <c r="AO137" s="71"/>
      <c r="AP137" s="73"/>
      <c r="AQ137" s="71"/>
      <c r="AR137" s="73"/>
      <c r="AS137" s="71"/>
      <c r="AT137" s="73"/>
      <c r="AU137" s="71"/>
      <c r="AV137" s="73"/>
      <c r="AW137" s="71"/>
      <c r="AX137" s="73"/>
      <c r="AY137" s="71"/>
      <c r="AZ137" s="73"/>
      <c r="BA137" s="71"/>
      <c r="BB137" s="73"/>
      <c r="BC137" s="71"/>
      <c r="BD137" s="73"/>
      <c r="BE137" s="71"/>
      <c r="BF137" s="73"/>
      <c r="BG137" s="71"/>
      <c r="BH137" s="73"/>
      <c r="BI137" s="71"/>
      <c r="BJ137" s="73"/>
      <c r="BK137" s="71"/>
      <c r="BL137" s="73"/>
      <c r="BM137" s="71"/>
      <c r="BN137" s="73"/>
      <c r="BO137" s="71"/>
      <c r="BP137" s="73"/>
      <c r="BQ137" s="71"/>
      <c r="BR137" s="73"/>
      <c r="BS137" s="71"/>
      <c r="BT137" s="73"/>
      <c r="BU137" s="71"/>
      <c r="BV137" s="73"/>
      <c r="BW137" s="71"/>
      <c r="BX137" s="73"/>
      <c r="BY137" s="71"/>
      <c r="BZ137" s="73"/>
      <c r="CA137" s="71"/>
      <c r="CB137" s="73"/>
      <c r="CC137" s="71"/>
      <c r="CD137" s="73"/>
      <c r="CE137" s="71"/>
      <c r="CF137" s="73"/>
      <c r="CG137" s="71"/>
      <c r="CH137" s="73"/>
      <c r="CI137" s="71"/>
      <c r="CJ137" s="73"/>
      <c r="CK137" s="71"/>
      <c r="CL137" s="73"/>
      <c r="CM137" s="71"/>
      <c r="CN137" s="73"/>
      <c r="CO137" s="71"/>
      <c r="CP137" s="73"/>
      <c r="CQ137" s="71"/>
      <c r="CR137" s="73"/>
      <c r="CS137" s="71"/>
      <c r="CT137" s="73"/>
      <c r="CU137" s="71"/>
      <c r="CV137" s="73"/>
      <c r="CW137" s="71"/>
      <c r="CX137" s="73"/>
      <c r="CY137" s="71"/>
      <c r="CZ137" s="73"/>
      <c r="DA137" s="71"/>
      <c r="DB137" s="73"/>
      <c r="DC137" s="71"/>
      <c r="DD137" s="73"/>
      <c r="DE137" s="71"/>
      <c r="DF137" s="73"/>
      <c r="DG137" s="71"/>
      <c r="DH137" s="73"/>
      <c r="DI137" s="71"/>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27" t="s">
        <v>338</v>
      </c>
      <c r="C138" s="228"/>
      <c r="D138" s="48" t="s">
        <v>60</v>
      </c>
      <c r="E138" s="50" t="s">
        <v>49</v>
      </c>
      <c r="F138" s="50" t="s">
        <v>49</v>
      </c>
      <c r="G138" s="50" t="s">
        <v>49</v>
      </c>
      <c r="H138" s="50" t="s">
        <v>49</v>
      </c>
      <c r="I138" s="48" t="s">
        <v>60</v>
      </c>
      <c r="J138" s="49">
        <v>1</v>
      </c>
      <c r="K138" s="2" t="s">
        <v>322</v>
      </c>
      <c r="L138" s="73"/>
      <c r="M138" s="71"/>
      <c r="N138" s="73"/>
      <c r="O138" s="71"/>
      <c r="P138" s="73"/>
      <c r="Q138" s="71"/>
      <c r="R138" s="73"/>
      <c r="S138" s="71"/>
      <c r="T138" s="73"/>
      <c r="U138" s="71"/>
      <c r="V138" s="73"/>
      <c r="W138" s="71"/>
      <c r="X138" s="73"/>
      <c r="Y138" s="71"/>
      <c r="Z138" s="73"/>
      <c r="AA138" s="71"/>
      <c r="AB138" s="73"/>
      <c r="AC138" s="71"/>
      <c r="AD138" s="73"/>
      <c r="AE138" s="71"/>
      <c r="AF138" s="73"/>
      <c r="AG138" s="71"/>
      <c r="AH138" s="73"/>
      <c r="AI138" s="71"/>
      <c r="AJ138" s="73"/>
      <c r="AK138" s="71"/>
      <c r="AL138" s="73"/>
      <c r="AM138" s="71"/>
      <c r="AN138" s="73"/>
      <c r="AO138" s="71"/>
      <c r="AP138" s="73"/>
      <c r="AQ138" s="71"/>
      <c r="AR138" s="73"/>
      <c r="AS138" s="71"/>
      <c r="AT138" s="73"/>
      <c r="AU138" s="71"/>
      <c r="AV138" s="73"/>
      <c r="AW138" s="71"/>
      <c r="AX138" s="73"/>
      <c r="AY138" s="71"/>
      <c r="AZ138" s="73"/>
      <c r="BA138" s="71"/>
      <c r="BB138" s="73"/>
      <c r="BC138" s="71"/>
      <c r="BD138" s="73"/>
      <c r="BE138" s="71"/>
      <c r="BF138" s="73"/>
      <c r="BG138" s="71"/>
      <c r="BH138" s="73"/>
      <c r="BI138" s="71"/>
      <c r="BJ138" s="73"/>
      <c r="BK138" s="71"/>
      <c r="BL138" s="73"/>
      <c r="BM138" s="71"/>
      <c r="BN138" s="73"/>
      <c r="BO138" s="71"/>
      <c r="BP138" s="73"/>
      <c r="BQ138" s="71"/>
      <c r="BR138" s="73"/>
      <c r="BS138" s="71"/>
      <c r="BT138" s="73"/>
      <c r="BU138" s="71"/>
      <c r="BV138" s="73"/>
      <c r="BW138" s="71"/>
      <c r="BX138" s="73"/>
      <c r="BY138" s="71"/>
      <c r="BZ138" s="73"/>
      <c r="CA138" s="71"/>
      <c r="CB138" s="73"/>
      <c r="CC138" s="71"/>
      <c r="CD138" s="73"/>
      <c r="CE138" s="71"/>
      <c r="CF138" s="73"/>
      <c r="CG138" s="71"/>
      <c r="CH138" s="73"/>
      <c r="CI138" s="71"/>
      <c r="CJ138" s="73"/>
      <c r="CK138" s="71"/>
      <c r="CL138" s="73"/>
      <c r="CM138" s="71"/>
      <c r="CN138" s="73"/>
      <c r="CO138" s="71"/>
      <c r="CP138" s="73"/>
      <c r="CQ138" s="71"/>
      <c r="CR138" s="73"/>
      <c r="CS138" s="71"/>
      <c r="CT138" s="73"/>
      <c r="CU138" s="71"/>
      <c r="CV138" s="73"/>
      <c r="CW138" s="71"/>
      <c r="CX138" s="73"/>
      <c r="CY138" s="71"/>
      <c r="CZ138" s="73"/>
      <c r="DA138" s="71"/>
      <c r="DB138" s="73"/>
      <c r="DC138" s="71"/>
      <c r="DD138" s="73"/>
      <c r="DE138" s="71"/>
      <c r="DF138" s="73"/>
      <c r="DG138" s="71"/>
      <c r="DH138" s="73"/>
      <c r="DI138" s="71"/>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344</v>
      </c>
      <c r="B139" s="66" t="s">
        <v>347</v>
      </c>
      <c r="C139" s="67"/>
      <c r="D139" s="48" t="s">
        <v>60</v>
      </c>
      <c r="E139" s="50" t="s">
        <v>49</v>
      </c>
      <c r="F139" s="50" t="s">
        <v>49</v>
      </c>
      <c r="G139" s="50" t="s">
        <v>49</v>
      </c>
      <c r="H139" s="50" t="s">
        <v>49</v>
      </c>
      <c r="I139" s="48" t="s">
        <v>60</v>
      </c>
      <c r="J139" s="49">
        <v>1</v>
      </c>
      <c r="K139" s="2" t="s">
        <v>308</v>
      </c>
      <c r="L139" s="73"/>
      <c r="M139" s="71"/>
      <c r="N139" s="73"/>
      <c r="O139" s="71"/>
      <c r="P139" s="73"/>
      <c r="Q139" s="71"/>
      <c r="R139" s="73"/>
      <c r="S139" s="71"/>
      <c r="T139" s="73"/>
      <c r="U139" s="71"/>
      <c r="V139" s="73"/>
      <c r="W139" s="71"/>
      <c r="X139" s="73"/>
      <c r="Y139" s="71"/>
      <c r="Z139" s="73"/>
      <c r="AA139" s="71"/>
      <c r="AB139" s="73"/>
      <c r="AC139" s="71"/>
      <c r="AD139" s="73"/>
      <c r="AE139" s="71"/>
      <c r="AF139" s="73"/>
      <c r="AG139" s="71"/>
      <c r="AH139" s="73"/>
      <c r="AI139" s="71"/>
      <c r="AJ139" s="73"/>
      <c r="AK139" s="71"/>
      <c r="AL139" s="73"/>
      <c r="AM139" s="71"/>
      <c r="AN139" s="73"/>
      <c r="AO139" s="71"/>
      <c r="AP139" s="73"/>
      <c r="AQ139" s="71"/>
      <c r="AR139" s="73"/>
      <c r="AS139" s="71"/>
      <c r="AT139" s="73"/>
      <c r="AU139" s="71"/>
      <c r="AV139" s="73"/>
      <c r="AW139" s="71"/>
      <c r="AX139" s="73"/>
      <c r="AY139" s="71"/>
      <c r="AZ139" s="73"/>
      <c r="BA139" s="71"/>
      <c r="BB139" s="73"/>
      <c r="BC139" s="71"/>
      <c r="BD139" s="73"/>
      <c r="BE139" s="71"/>
      <c r="BF139" s="73"/>
      <c r="BG139" s="71"/>
      <c r="BH139" s="73"/>
      <c r="BI139" s="71"/>
      <c r="BJ139" s="73"/>
      <c r="BK139" s="71"/>
      <c r="BL139" s="73"/>
      <c r="BM139" s="71"/>
      <c r="BN139" s="73"/>
      <c r="BO139" s="71"/>
      <c r="BP139" s="73"/>
      <c r="BQ139" s="71"/>
      <c r="BR139" s="73"/>
      <c r="BS139" s="71"/>
      <c r="BT139" s="73"/>
      <c r="BU139" s="71"/>
      <c r="BV139" s="73"/>
      <c r="BW139" s="71"/>
      <c r="BX139" s="73"/>
      <c r="BY139" s="71"/>
      <c r="BZ139" s="73"/>
      <c r="CA139" s="71"/>
      <c r="CB139" s="73"/>
      <c r="CC139" s="71"/>
      <c r="CD139" s="73"/>
      <c r="CE139" s="71"/>
      <c r="CF139" s="73"/>
      <c r="CG139" s="71"/>
      <c r="CH139" s="73"/>
      <c r="CI139" s="71"/>
      <c r="CJ139" s="73"/>
      <c r="CK139" s="71"/>
      <c r="CL139" s="73"/>
      <c r="CM139" s="71"/>
      <c r="CN139" s="73"/>
      <c r="CO139" s="71"/>
      <c r="CP139" s="73"/>
      <c r="CQ139" s="71"/>
      <c r="CR139" s="73"/>
      <c r="CS139" s="71"/>
      <c r="CT139" s="73"/>
      <c r="CU139" s="71"/>
      <c r="CV139" s="73"/>
      <c r="CW139" s="71"/>
      <c r="CX139" s="73"/>
      <c r="CY139" s="71"/>
      <c r="CZ139" s="73"/>
      <c r="DA139" s="71"/>
      <c r="DB139" s="73"/>
      <c r="DC139" s="71"/>
      <c r="DD139" s="73"/>
      <c r="DE139" s="71"/>
      <c r="DF139" s="73"/>
      <c r="DG139" s="71"/>
      <c r="DH139" s="73"/>
      <c r="DI139" s="71"/>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73"/>
      <c r="M140" s="71"/>
      <c r="N140" s="73"/>
      <c r="O140" s="71"/>
      <c r="P140" s="73"/>
      <c r="Q140" s="71"/>
      <c r="R140" s="73"/>
      <c r="S140" s="71"/>
      <c r="T140" s="73"/>
      <c r="U140" s="71"/>
      <c r="V140" s="73"/>
      <c r="W140" s="71"/>
      <c r="X140" s="73"/>
      <c r="Y140" s="71"/>
      <c r="Z140" s="73"/>
      <c r="AA140" s="71"/>
      <c r="AB140" s="73"/>
      <c r="AC140" s="71"/>
      <c r="AD140" s="73"/>
      <c r="AE140" s="71"/>
      <c r="AF140" s="73"/>
      <c r="AG140" s="71"/>
      <c r="AH140" s="73"/>
      <c r="AI140" s="71"/>
      <c r="AJ140" s="73"/>
      <c r="AK140" s="71"/>
      <c r="AL140" s="73"/>
      <c r="AM140" s="71"/>
      <c r="AN140" s="73"/>
      <c r="AO140" s="71"/>
      <c r="AP140" s="73"/>
      <c r="AQ140" s="71"/>
      <c r="AR140" s="73"/>
      <c r="AS140" s="71"/>
      <c r="AT140" s="73"/>
      <c r="AU140" s="71"/>
      <c r="AV140" s="73"/>
      <c r="AW140" s="71"/>
      <c r="AX140" s="73"/>
      <c r="AY140" s="71"/>
      <c r="AZ140" s="73"/>
      <c r="BA140" s="71"/>
      <c r="BB140" s="73"/>
      <c r="BC140" s="71"/>
      <c r="BD140" s="73"/>
      <c r="BE140" s="71"/>
      <c r="BF140" s="73"/>
      <c r="BG140" s="71"/>
      <c r="BH140" s="73"/>
      <c r="BI140" s="71"/>
      <c r="BJ140" s="73"/>
      <c r="BK140" s="71"/>
      <c r="BL140" s="73"/>
      <c r="BM140" s="71"/>
      <c r="BN140" s="73"/>
      <c r="BO140" s="71"/>
      <c r="BP140" s="73"/>
      <c r="BQ140" s="71"/>
      <c r="BR140" s="73"/>
      <c r="BS140" s="71"/>
      <c r="BT140" s="73"/>
      <c r="BU140" s="71"/>
      <c r="BV140" s="73"/>
      <c r="BW140" s="71"/>
      <c r="BX140" s="73"/>
      <c r="BY140" s="71"/>
      <c r="BZ140" s="73"/>
      <c r="CA140" s="71"/>
      <c r="CB140" s="73"/>
      <c r="CC140" s="71"/>
      <c r="CD140" s="73"/>
      <c r="CE140" s="71"/>
      <c r="CF140" s="73"/>
      <c r="CG140" s="71"/>
      <c r="CH140" s="73"/>
      <c r="CI140" s="71"/>
      <c r="CJ140" s="73"/>
      <c r="CK140" s="71"/>
      <c r="CL140" s="73"/>
      <c r="CM140" s="71"/>
      <c r="CN140" s="73"/>
      <c r="CO140" s="71"/>
      <c r="CP140" s="73"/>
      <c r="CQ140" s="71"/>
      <c r="CR140" s="73"/>
      <c r="CS140" s="71"/>
      <c r="CT140" s="73"/>
      <c r="CU140" s="71"/>
      <c r="CV140" s="73"/>
      <c r="CW140" s="71"/>
      <c r="CX140" s="73"/>
      <c r="CY140" s="71"/>
      <c r="CZ140" s="73"/>
      <c r="DA140" s="71"/>
      <c r="DB140" s="73"/>
      <c r="DC140" s="71"/>
      <c r="DD140" s="73"/>
      <c r="DE140" s="71"/>
      <c r="DF140" s="73"/>
      <c r="DG140" s="71"/>
      <c r="DH140" s="73"/>
      <c r="DI140" s="71"/>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23" t="str">
        <f>Modification!C22</f>
        <v>GIB0000007129</v>
      </c>
      <c r="C141" s="224"/>
      <c r="D141" s="42" t="s">
        <v>8</v>
      </c>
      <c r="E141" s="217" t="str">
        <f>Modification!E22</f>
        <v>Change Request Tracker Baseline 10.4_TS224</v>
      </c>
      <c r="F141" s="218"/>
      <c r="G141" s="218"/>
      <c r="H141" s="218"/>
      <c r="I141" s="218"/>
      <c r="J141" s="219"/>
      <c r="K141" s="41">
        <f>Modification!H22</f>
        <v>45446</v>
      </c>
      <c r="L141" s="74"/>
    </row>
    <row r="142" spans="1:1023 1025:2047 2049:3071 3073:4095 4097:5119 5121:6143 6145:7167 7169:8191 8193:9215 9217:10239 10241:11263 11265:12287 12289:13311 13313:14335 14337:15359 15361:16383" ht="21" customHeight="1" thickBot="1" x14ac:dyDescent="0.4">
      <c r="A142" s="64"/>
      <c r="B142" s="225" t="s">
        <v>30</v>
      </c>
      <c r="C142" s="226"/>
      <c r="D142" s="42" t="s">
        <v>29</v>
      </c>
      <c r="E142" s="220"/>
      <c r="F142" s="221"/>
      <c r="G142" s="221"/>
      <c r="H142" s="221"/>
      <c r="I142" s="221"/>
      <c r="J142" s="222"/>
      <c r="K142" s="42" t="s">
        <v>50</v>
      </c>
      <c r="L142" s="75"/>
    </row>
    <row r="143" spans="1:1023 1025:2047 2049:3071 3073:4095 4097:5119 5121:6143 6145:7167 7169:8191 8193:9215 9217:10239 10241:11263 11265:12287 12289:13311 13313:14335 14337:15359 15361:16383" s="71" customFormat="1" x14ac:dyDescent="0.35">
      <c r="C143" s="76"/>
      <c r="D143" s="77"/>
      <c r="E143" s="77"/>
      <c r="F143" s="77"/>
      <c r="G143" s="77"/>
      <c r="H143" s="77"/>
      <c r="I143" s="77"/>
      <c r="J143" s="77"/>
    </row>
    <row r="144" spans="1:1023 1025:2047 2049:3071 3073:4095 4097:5119 5121:6143 6145:7167 7169:8191 8193:9215 9217:10239 10241:11263 11265:12287 12289:13311 13313:14335 14337:15359 15361:16383" s="71" customFormat="1" x14ac:dyDescent="0.35">
      <c r="C144" s="76"/>
      <c r="D144" s="77"/>
      <c r="E144" s="77"/>
      <c r="F144" s="77"/>
      <c r="G144" s="77"/>
      <c r="H144" s="77"/>
      <c r="I144" s="77"/>
      <c r="J144" s="77"/>
    </row>
    <row r="145" spans="3:10" s="71" customFormat="1" x14ac:dyDescent="0.35">
      <c r="C145" s="76"/>
      <c r="D145" s="77"/>
      <c r="E145" s="77"/>
      <c r="F145" s="77"/>
      <c r="G145" s="77"/>
      <c r="H145" s="77"/>
      <c r="I145" s="77"/>
      <c r="J145" s="77"/>
    </row>
    <row r="146" spans="3:10" s="71" customFormat="1" x14ac:dyDescent="0.35">
      <c r="C146" s="76"/>
      <c r="D146" s="77"/>
      <c r="E146" s="77"/>
      <c r="F146" s="77"/>
      <c r="G146" s="77"/>
      <c r="H146" s="77"/>
      <c r="I146" s="77"/>
      <c r="J146" s="77"/>
    </row>
    <row r="147" spans="3:10" s="71" customFormat="1" x14ac:dyDescent="0.35">
      <c r="C147" s="76"/>
      <c r="D147" s="77"/>
      <c r="E147" s="77"/>
      <c r="F147" s="77"/>
      <c r="G147" s="77"/>
      <c r="H147" s="77"/>
      <c r="I147" s="77"/>
      <c r="J147" s="77"/>
    </row>
    <row r="148" spans="3:10" s="71" customFormat="1" x14ac:dyDescent="0.35">
      <c r="C148" s="76"/>
      <c r="D148" s="77"/>
      <c r="E148" s="77"/>
      <c r="F148" s="77"/>
      <c r="G148" s="77"/>
      <c r="H148" s="77"/>
      <c r="I148" s="77"/>
      <c r="J148" s="77"/>
    </row>
    <row r="149" spans="3:10" s="71" customFormat="1" x14ac:dyDescent="0.35">
      <c r="C149" s="76"/>
      <c r="D149" s="77"/>
      <c r="E149" s="77"/>
      <c r="F149" s="77"/>
      <c r="G149" s="77"/>
      <c r="H149" s="77"/>
      <c r="I149" s="77"/>
      <c r="J149" s="77"/>
    </row>
    <row r="150" spans="3:10" s="71" customFormat="1" x14ac:dyDescent="0.35">
      <c r="C150" s="76"/>
      <c r="D150" s="77"/>
      <c r="E150" s="77"/>
      <c r="F150" s="77"/>
      <c r="G150" s="77"/>
      <c r="H150" s="77"/>
      <c r="I150" s="77"/>
      <c r="J150" s="77"/>
    </row>
    <row r="151" spans="3:10" s="71" customFormat="1" x14ac:dyDescent="0.35">
      <c r="C151" s="76"/>
      <c r="D151" s="77"/>
      <c r="E151" s="77"/>
      <c r="F151" s="77"/>
      <c r="G151" s="77"/>
      <c r="H151" s="77"/>
      <c r="I151" s="77"/>
      <c r="J151" s="77"/>
    </row>
    <row r="152" spans="3:10" s="71" customFormat="1" x14ac:dyDescent="0.35">
      <c r="C152" s="76"/>
      <c r="D152" s="77"/>
      <c r="E152" s="77"/>
      <c r="F152" s="77"/>
      <c r="G152" s="77"/>
      <c r="H152" s="77"/>
      <c r="I152" s="77"/>
      <c r="J152" s="77"/>
    </row>
    <row r="153" spans="3:10" s="71" customFormat="1" x14ac:dyDescent="0.35">
      <c r="C153" s="76"/>
      <c r="D153" s="77"/>
      <c r="E153" s="77"/>
      <c r="F153" s="77"/>
      <c r="G153" s="77"/>
      <c r="H153" s="77"/>
      <c r="I153" s="77"/>
      <c r="J153" s="77"/>
    </row>
    <row r="154" spans="3:10" s="71" customFormat="1" x14ac:dyDescent="0.35">
      <c r="C154" s="76"/>
      <c r="D154" s="77"/>
      <c r="E154" s="77"/>
      <c r="F154" s="77"/>
      <c r="G154" s="77"/>
      <c r="H154" s="77"/>
      <c r="I154" s="77"/>
      <c r="J154" s="77"/>
    </row>
    <row r="155" spans="3:10" s="71" customFormat="1" x14ac:dyDescent="0.35">
      <c r="C155" s="76"/>
      <c r="D155" s="77"/>
      <c r="E155" s="77"/>
      <c r="F155" s="77"/>
      <c r="G155" s="77"/>
      <c r="H155" s="77"/>
      <c r="I155" s="77"/>
      <c r="J155" s="77"/>
    </row>
    <row r="156" spans="3:10" s="71" customFormat="1" x14ac:dyDescent="0.35">
      <c r="C156" s="76"/>
      <c r="D156" s="77"/>
      <c r="E156" s="77"/>
      <c r="F156" s="77"/>
      <c r="G156" s="77"/>
      <c r="H156" s="77"/>
      <c r="I156" s="77"/>
      <c r="J156" s="77"/>
    </row>
    <row r="157" spans="3:10" s="71" customFormat="1" x14ac:dyDescent="0.35">
      <c r="C157" s="76"/>
      <c r="D157" s="77"/>
      <c r="E157" s="77"/>
      <c r="F157" s="77"/>
      <c r="G157" s="77"/>
      <c r="H157" s="77"/>
      <c r="I157" s="77"/>
      <c r="J157" s="77"/>
    </row>
    <row r="158" spans="3:10" s="71" customFormat="1" x14ac:dyDescent="0.35">
      <c r="C158" s="76"/>
      <c r="D158" s="77"/>
      <c r="E158" s="77"/>
      <c r="F158" s="77"/>
      <c r="G158" s="77"/>
      <c r="H158" s="77"/>
      <c r="I158" s="77"/>
      <c r="J158" s="77"/>
    </row>
    <row r="159" spans="3:10" s="71" customFormat="1" x14ac:dyDescent="0.35">
      <c r="C159" s="76"/>
      <c r="D159" s="77"/>
      <c r="E159" s="77"/>
      <c r="F159" s="77"/>
      <c r="G159" s="77"/>
      <c r="H159" s="77"/>
      <c r="I159" s="77"/>
      <c r="J159" s="77"/>
    </row>
    <row r="160" spans="3:10" s="71" customFormat="1" x14ac:dyDescent="0.35">
      <c r="C160" s="76"/>
      <c r="D160" s="77"/>
      <c r="E160" s="77"/>
      <c r="F160" s="77"/>
      <c r="G160" s="77"/>
      <c r="H160" s="77"/>
      <c r="I160" s="77"/>
      <c r="J160" s="77"/>
    </row>
    <row r="161" spans="3:10" s="71" customFormat="1" x14ac:dyDescent="0.35">
      <c r="C161" s="76"/>
      <c r="D161" s="77"/>
      <c r="E161" s="77"/>
      <c r="F161" s="77"/>
      <c r="G161" s="77"/>
      <c r="H161" s="77"/>
      <c r="I161" s="77"/>
      <c r="J161" s="77"/>
    </row>
    <row r="162" spans="3:10" s="71" customFormat="1" x14ac:dyDescent="0.35">
      <c r="C162" s="76"/>
      <c r="D162" s="77"/>
      <c r="E162" s="77"/>
      <c r="F162" s="77"/>
      <c r="G162" s="77"/>
      <c r="H162" s="77"/>
      <c r="I162" s="77"/>
      <c r="J162" s="77"/>
    </row>
    <row r="163" spans="3:10" s="71" customFormat="1" x14ac:dyDescent="0.35">
      <c r="C163" s="76"/>
      <c r="D163" s="77"/>
      <c r="E163" s="77"/>
      <c r="F163" s="77"/>
      <c r="G163" s="77"/>
      <c r="H163" s="77"/>
      <c r="I163" s="77"/>
      <c r="J163" s="77"/>
    </row>
    <row r="164" spans="3:10" s="71" customFormat="1" x14ac:dyDescent="0.35">
      <c r="C164" s="76"/>
      <c r="D164" s="77"/>
      <c r="E164" s="77"/>
      <c r="F164" s="77"/>
      <c r="G164" s="77"/>
      <c r="H164" s="77"/>
      <c r="I164" s="77"/>
      <c r="J164" s="77"/>
    </row>
    <row r="165" spans="3:10" s="71" customFormat="1" x14ac:dyDescent="0.35">
      <c r="C165" s="76"/>
      <c r="D165" s="77"/>
      <c r="E165" s="77"/>
      <c r="F165" s="77"/>
      <c r="G165" s="77"/>
      <c r="H165" s="77"/>
      <c r="I165" s="77"/>
      <c r="J165" s="77"/>
    </row>
    <row r="166" spans="3:10" s="71" customFormat="1" x14ac:dyDescent="0.35">
      <c r="C166" s="76"/>
      <c r="D166" s="77"/>
      <c r="E166" s="77"/>
      <c r="F166" s="77"/>
      <c r="G166" s="77"/>
      <c r="H166" s="77"/>
      <c r="I166" s="77"/>
      <c r="J166" s="77"/>
    </row>
    <row r="167" spans="3:10" s="71" customFormat="1" x14ac:dyDescent="0.35">
      <c r="C167" s="76"/>
      <c r="D167" s="77"/>
      <c r="E167" s="77"/>
      <c r="F167" s="77"/>
      <c r="G167" s="77"/>
      <c r="H167" s="77"/>
      <c r="I167" s="77"/>
      <c r="J167" s="77"/>
    </row>
    <row r="168" spans="3:10" s="71" customFormat="1" x14ac:dyDescent="0.35">
      <c r="C168" s="76"/>
      <c r="D168" s="77"/>
      <c r="E168" s="77"/>
      <c r="F168" s="77"/>
      <c r="G168" s="77"/>
      <c r="H168" s="77"/>
      <c r="I168" s="77"/>
      <c r="J168" s="77"/>
    </row>
    <row r="169" spans="3:10" s="71" customFormat="1" x14ac:dyDescent="0.35">
      <c r="C169" s="76"/>
      <c r="D169" s="77"/>
      <c r="E169" s="77"/>
      <c r="F169" s="77"/>
      <c r="G169" s="77"/>
      <c r="H169" s="77"/>
      <c r="I169" s="77"/>
      <c r="J169" s="77"/>
    </row>
    <row r="170" spans="3:10" s="71" customFormat="1" x14ac:dyDescent="0.35">
      <c r="C170" s="76"/>
      <c r="D170" s="77"/>
      <c r="E170" s="77"/>
      <c r="F170" s="77"/>
      <c r="G170" s="77"/>
      <c r="H170" s="77"/>
      <c r="I170" s="77"/>
      <c r="J170" s="77"/>
    </row>
    <row r="171" spans="3:10" s="71" customFormat="1" x14ac:dyDescent="0.35">
      <c r="C171" s="76"/>
      <c r="D171" s="77"/>
      <c r="E171" s="77"/>
      <c r="F171" s="77"/>
      <c r="G171" s="77"/>
      <c r="H171" s="77"/>
      <c r="I171" s="77"/>
      <c r="J171" s="77"/>
    </row>
    <row r="172" spans="3:10" s="71" customFormat="1" x14ac:dyDescent="0.35">
      <c r="C172" s="76"/>
      <c r="D172" s="77"/>
      <c r="E172" s="77"/>
      <c r="F172" s="77"/>
      <c r="G172" s="77"/>
      <c r="H172" s="77"/>
      <c r="I172" s="77"/>
      <c r="J172" s="77"/>
    </row>
    <row r="173" spans="3:10" s="71" customFormat="1" x14ac:dyDescent="0.35">
      <c r="C173" s="76"/>
      <c r="D173" s="77"/>
      <c r="E173" s="77"/>
      <c r="F173" s="77"/>
      <c r="G173" s="77"/>
      <c r="H173" s="77"/>
      <c r="I173" s="77"/>
      <c r="J173" s="77"/>
    </row>
    <row r="174" spans="3:10" s="71" customFormat="1" x14ac:dyDescent="0.35">
      <c r="C174" s="76"/>
      <c r="D174" s="77"/>
      <c r="E174" s="77"/>
      <c r="F174" s="77"/>
      <c r="G174" s="77"/>
      <c r="H174" s="77"/>
      <c r="I174" s="77"/>
      <c r="J174" s="77"/>
    </row>
    <row r="175" spans="3:10" s="71" customFormat="1" x14ac:dyDescent="0.35">
      <c r="C175" s="76"/>
      <c r="D175" s="77"/>
      <c r="E175" s="77"/>
      <c r="F175" s="77"/>
      <c r="G175" s="77"/>
      <c r="H175" s="77"/>
      <c r="I175" s="77"/>
      <c r="J175" s="77"/>
    </row>
    <row r="176" spans="3:10" s="71" customFormat="1" x14ac:dyDescent="0.35">
      <c r="C176" s="76"/>
      <c r="D176" s="77"/>
      <c r="E176" s="77"/>
      <c r="F176" s="77"/>
      <c r="G176" s="77"/>
      <c r="H176" s="77"/>
      <c r="I176" s="77"/>
      <c r="J176" s="77"/>
    </row>
    <row r="177" spans="3:10" s="71" customFormat="1" x14ac:dyDescent="0.35">
      <c r="C177" s="76"/>
      <c r="D177" s="77"/>
      <c r="E177" s="77"/>
      <c r="F177" s="77"/>
      <c r="G177" s="77"/>
      <c r="H177" s="77"/>
      <c r="I177" s="77"/>
      <c r="J177" s="77"/>
    </row>
    <row r="178" spans="3:10" s="71" customFormat="1" x14ac:dyDescent="0.35">
      <c r="C178" s="76"/>
      <c r="D178" s="77"/>
      <c r="E178" s="77"/>
      <c r="F178" s="77"/>
      <c r="G178" s="77"/>
      <c r="H178" s="77"/>
      <c r="I178" s="77"/>
      <c r="J178" s="77"/>
    </row>
    <row r="179" spans="3:10" s="71" customFormat="1" x14ac:dyDescent="0.35">
      <c r="C179" s="76"/>
      <c r="D179" s="77"/>
      <c r="E179" s="77"/>
      <c r="F179" s="77"/>
      <c r="G179" s="77"/>
      <c r="H179" s="77"/>
      <c r="I179" s="77"/>
      <c r="J179" s="77"/>
    </row>
    <row r="180" spans="3:10" s="71" customFormat="1" x14ac:dyDescent="0.35">
      <c r="C180" s="76"/>
      <c r="D180" s="77"/>
      <c r="E180" s="77"/>
      <c r="F180" s="77"/>
      <c r="G180" s="77"/>
      <c r="H180" s="77"/>
      <c r="I180" s="77"/>
      <c r="J180" s="77"/>
    </row>
    <row r="181" spans="3:10" s="71" customFormat="1" x14ac:dyDescent="0.35">
      <c r="C181" s="76"/>
      <c r="D181" s="77"/>
      <c r="E181" s="77"/>
      <c r="F181" s="77"/>
      <c r="G181" s="77"/>
      <c r="H181" s="77"/>
      <c r="I181" s="77"/>
      <c r="J181" s="77"/>
    </row>
    <row r="182" spans="3:10" s="71" customFormat="1" x14ac:dyDescent="0.35">
      <c r="C182" s="76"/>
      <c r="D182" s="77"/>
      <c r="E182" s="77"/>
      <c r="F182" s="77"/>
      <c r="G182" s="77"/>
      <c r="H182" s="77"/>
      <c r="I182" s="77"/>
      <c r="J182" s="77"/>
    </row>
    <row r="183" spans="3:10" s="71" customFormat="1" x14ac:dyDescent="0.35">
      <c r="C183" s="76"/>
      <c r="D183" s="77"/>
      <c r="E183" s="77"/>
      <c r="F183" s="77"/>
      <c r="G183" s="77"/>
      <c r="H183" s="77"/>
      <c r="I183" s="77"/>
      <c r="J183" s="77"/>
    </row>
    <row r="184" spans="3:10" s="71" customFormat="1" x14ac:dyDescent="0.35">
      <c r="C184" s="76"/>
      <c r="D184" s="77"/>
      <c r="E184" s="77"/>
      <c r="F184" s="77"/>
      <c r="G184" s="77"/>
      <c r="H184" s="77"/>
      <c r="I184" s="77"/>
      <c r="J184" s="77"/>
    </row>
    <row r="185" spans="3:10" s="71" customFormat="1" x14ac:dyDescent="0.35">
      <c r="C185" s="76"/>
      <c r="D185" s="77"/>
      <c r="E185" s="77"/>
      <c r="F185" s="77"/>
      <c r="G185" s="77"/>
      <c r="H185" s="77"/>
      <c r="I185" s="77"/>
      <c r="J185" s="77"/>
    </row>
    <row r="186" spans="3:10" s="71" customFormat="1" x14ac:dyDescent="0.35">
      <c r="C186" s="76"/>
      <c r="D186" s="77"/>
      <c r="E186" s="77"/>
      <c r="F186" s="77"/>
      <c r="G186" s="77"/>
      <c r="H186" s="77"/>
      <c r="I186" s="77"/>
      <c r="J186" s="77"/>
    </row>
    <row r="187" spans="3:10" s="71" customFormat="1" x14ac:dyDescent="0.35">
      <c r="C187" s="76"/>
      <c r="D187" s="77"/>
      <c r="E187" s="77"/>
      <c r="F187" s="77"/>
      <c r="G187" s="77"/>
      <c r="H187" s="77"/>
      <c r="I187" s="77"/>
      <c r="J187" s="77"/>
    </row>
    <row r="188" spans="3:10" s="71" customFormat="1" x14ac:dyDescent="0.35">
      <c r="C188" s="76"/>
      <c r="D188" s="77"/>
      <c r="E188" s="77"/>
      <c r="F188" s="77"/>
      <c r="G188" s="77"/>
      <c r="H188" s="77"/>
      <c r="I188" s="77"/>
      <c r="J188" s="77"/>
    </row>
    <row r="189" spans="3:10" s="71" customFormat="1" x14ac:dyDescent="0.35">
      <c r="C189" s="76"/>
      <c r="D189" s="77"/>
      <c r="E189" s="77"/>
      <c r="F189" s="77"/>
      <c r="G189" s="77"/>
      <c r="H189" s="77"/>
      <c r="I189" s="77"/>
      <c r="J189" s="77"/>
    </row>
    <row r="190" spans="3:10" s="71" customFormat="1" x14ac:dyDescent="0.35">
      <c r="C190" s="76"/>
      <c r="D190" s="77"/>
      <c r="E190" s="77"/>
      <c r="F190" s="77"/>
      <c r="G190" s="77"/>
      <c r="H190" s="77"/>
      <c r="I190" s="77"/>
      <c r="J190" s="77"/>
    </row>
    <row r="191" spans="3:10" s="71" customFormat="1" x14ac:dyDescent="0.35">
      <c r="C191" s="76"/>
      <c r="D191" s="77"/>
      <c r="E191" s="77"/>
      <c r="F191" s="77"/>
      <c r="G191" s="77"/>
      <c r="H191" s="77"/>
      <c r="I191" s="77"/>
      <c r="J191" s="77"/>
    </row>
    <row r="192" spans="3:10" s="71" customFormat="1" x14ac:dyDescent="0.35">
      <c r="C192" s="76"/>
      <c r="D192" s="77"/>
      <c r="E192" s="77"/>
      <c r="F192" s="77"/>
      <c r="G192" s="77"/>
      <c r="H192" s="77"/>
      <c r="I192" s="77"/>
      <c r="J192" s="77"/>
    </row>
    <row r="193" spans="3:10" s="71" customFormat="1" x14ac:dyDescent="0.35">
      <c r="C193" s="76"/>
      <c r="D193" s="77"/>
      <c r="E193" s="77"/>
      <c r="F193" s="77"/>
      <c r="G193" s="77"/>
      <c r="H193" s="77"/>
      <c r="I193" s="77"/>
      <c r="J193" s="77"/>
    </row>
    <row r="194" spans="3:10" s="71" customFormat="1" x14ac:dyDescent="0.35">
      <c r="C194" s="76"/>
      <c r="D194" s="77"/>
      <c r="E194" s="77"/>
      <c r="F194" s="77"/>
      <c r="G194" s="77"/>
      <c r="H194" s="77"/>
      <c r="I194" s="77"/>
      <c r="J194" s="77"/>
    </row>
    <row r="195" spans="3:10" s="71" customFormat="1" x14ac:dyDescent="0.35">
      <c r="C195" s="76"/>
      <c r="D195" s="77"/>
      <c r="E195" s="77"/>
      <c r="F195" s="77"/>
      <c r="G195" s="77"/>
      <c r="H195" s="77"/>
      <c r="I195" s="77"/>
      <c r="J195" s="77"/>
    </row>
    <row r="196" spans="3:10" s="71" customFormat="1" x14ac:dyDescent="0.35">
      <c r="C196" s="76"/>
      <c r="D196" s="77"/>
      <c r="E196" s="77"/>
      <c r="F196" s="77"/>
      <c r="G196" s="77"/>
      <c r="H196" s="77"/>
      <c r="I196" s="77"/>
      <c r="J196" s="77"/>
    </row>
    <row r="197" spans="3:10" s="71" customFormat="1" x14ac:dyDescent="0.35">
      <c r="C197" s="76"/>
      <c r="D197" s="77"/>
      <c r="E197" s="77"/>
      <c r="F197" s="77"/>
      <c r="G197" s="77"/>
      <c r="H197" s="77"/>
      <c r="I197" s="77"/>
      <c r="J197" s="77"/>
    </row>
    <row r="198" spans="3:10" s="71" customFormat="1" x14ac:dyDescent="0.35">
      <c r="C198" s="76"/>
      <c r="D198" s="77"/>
      <c r="E198" s="77"/>
      <c r="F198" s="77"/>
      <c r="G198" s="77"/>
      <c r="H198" s="77"/>
      <c r="I198" s="77"/>
      <c r="J198" s="77"/>
    </row>
    <row r="199" spans="3:10" s="71" customFormat="1" x14ac:dyDescent="0.35">
      <c r="C199" s="76"/>
      <c r="D199" s="77"/>
      <c r="E199" s="77"/>
      <c r="F199" s="77"/>
      <c r="G199" s="77"/>
      <c r="H199" s="77"/>
      <c r="I199" s="77"/>
      <c r="J199" s="77"/>
    </row>
    <row r="200" spans="3:10" s="71" customFormat="1" x14ac:dyDescent="0.35">
      <c r="C200" s="76"/>
      <c r="D200" s="77"/>
      <c r="E200" s="77"/>
      <c r="F200" s="77"/>
      <c r="G200" s="77"/>
      <c r="H200" s="77"/>
      <c r="I200" s="77"/>
      <c r="J200" s="77"/>
    </row>
    <row r="201" spans="3:10" s="71" customFormat="1" x14ac:dyDescent="0.35">
      <c r="C201" s="76"/>
      <c r="D201" s="77"/>
      <c r="E201" s="77"/>
      <c r="F201" s="77"/>
      <c r="G201" s="77"/>
      <c r="H201" s="77"/>
      <c r="I201" s="77"/>
      <c r="J201" s="77"/>
    </row>
    <row r="202" spans="3:10" s="71" customFormat="1" x14ac:dyDescent="0.35">
      <c r="C202" s="76"/>
      <c r="D202" s="77"/>
      <c r="E202" s="77"/>
      <c r="F202" s="77"/>
      <c r="G202" s="77"/>
      <c r="H202" s="77"/>
      <c r="I202" s="77"/>
      <c r="J202" s="77"/>
    </row>
    <row r="203" spans="3:10" s="71" customFormat="1" x14ac:dyDescent="0.35">
      <c r="C203" s="76"/>
      <c r="D203" s="77"/>
      <c r="E203" s="77"/>
      <c r="F203" s="77"/>
      <c r="G203" s="77"/>
      <c r="H203" s="77"/>
      <c r="I203" s="77"/>
      <c r="J203" s="77"/>
    </row>
    <row r="204" spans="3:10" s="71" customFormat="1" x14ac:dyDescent="0.35">
      <c r="C204" s="76"/>
      <c r="D204" s="77"/>
      <c r="E204" s="77"/>
      <c r="F204" s="77"/>
      <c r="G204" s="77"/>
      <c r="H204" s="77"/>
      <c r="I204" s="77"/>
      <c r="J204" s="77"/>
    </row>
    <row r="205" spans="3:10" s="71" customFormat="1" x14ac:dyDescent="0.35">
      <c r="C205" s="76"/>
      <c r="D205" s="77"/>
      <c r="E205" s="77"/>
      <c r="F205" s="77"/>
      <c r="G205" s="77"/>
      <c r="H205" s="77"/>
      <c r="I205" s="77"/>
      <c r="J205" s="77"/>
    </row>
    <row r="206" spans="3:10" s="71" customFormat="1" x14ac:dyDescent="0.35">
      <c r="C206" s="76"/>
      <c r="D206" s="77"/>
      <c r="E206" s="77"/>
      <c r="F206" s="77"/>
      <c r="G206" s="77"/>
      <c r="H206" s="77"/>
      <c r="I206" s="77"/>
      <c r="J206" s="77"/>
    </row>
    <row r="207" spans="3:10" s="71" customFormat="1" x14ac:dyDescent="0.35">
      <c r="C207" s="76"/>
      <c r="D207" s="77"/>
      <c r="E207" s="77"/>
      <c r="F207" s="77"/>
      <c r="G207" s="77"/>
      <c r="H207" s="77"/>
      <c r="I207" s="77"/>
      <c r="J207" s="77"/>
    </row>
    <row r="208" spans="3:10" s="71" customFormat="1" x14ac:dyDescent="0.35">
      <c r="C208" s="76"/>
      <c r="D208" s="77"/>
      <c r="E208" s="77"/>
      <c r="F208" s="77"/>
      <c r="G208" s="77"/>
      <c r="H208" s="77"/>
      <c r="I208" s="77"/>
      <c r="J208" s="77"/>
    </row>
    <row r="209" spans="3:10" s="71" customFormat="1" x14ac:dyDescent="0.35">
      <c r="C209" s="76"/>
      <c r="D209" s="77"/>
      <c r="E209" s="77"/>
      <c r="F209" s="77"/>
      <c r="G209" s="77"/>
      <c r="H209" s="77"/>
      <c r="I209" s="77"/>
      <c r="J209" s="77"/>
    </row>
    <row r="210" spans="3:10" s="71" customFormat="1" x14ac:dyDescent="0.35">
      <c r="C210" s="76"/>
      <c r="D210" s="77"/>
      <c r="E210" s="77"/>
      <c r="F210" s="77"/>
      <c r="G210" s="77"/>
      <c r="H210" s="77"/>
      <c r="I210" s="77"/>
      <c r="J210" s="77"/>
    </row>
    <row r="211" spans="3:10" s="71" customFormat="1" x14ac:dyDescent="0.35">
      <c r="C211" s="76"/>
      <c r="D211" s="77"/>
      <c r="E211" s="77"/>
      <c r="F211" s="77"/>
      <c r="G211" s="77"/>
      <c r="H211" s="77"/>
      <c r="I211" s="77"/>
      <c r="J211" s="77"/>
    </row>
    <row r="212" spans="3:10" s="71" customFormat="1" x14ac:dyDescent="0.35">
      <c r="C212" s="76"/>
      <c r="D212" s="77"/>
      <c r="E212" s="77"/>
      <c r="F212" s="77"/>
      <c r="G212" s="77"/>
      <c r="H212" s="77"/>
      <c r="I212" s="77"/>
      <c r="J212" s="77"/>
    </row>
    <row r="213" spans="3:10" s="71" customFormat="1" x14ac:dyDescent="0.35">
      <c r="C213" s="76"/>
      <c r="D213" s="77"/>
      <c r="E213" s="77"/>
      <c r="F213" s="77"/>
      <c r="G213" s="77"/>
      <c r="H213" s="77"/>
      <c r="I213" s="77"/>
      <c r="J213" s="77"/>
    </row>
    <row r="214" spans="3:10" s="71" customFormat="1" x14ac:dyDescent="0.35">
      <c r="C214" s="76"/>
      <c r="D214" s="77"/>
      <c r="E214" s="77"/>
      <c r="F214" s="77"/>
      <c r="G214" s="77"/>
      <c r="H214" s="77"/>
      <c r="I214" s="77"/>
      <c r="J214" s="77"/>
    </row>
    <row r="215" spans="3:10" s="71" customFormat="1" x14ac:dyDescent="0.35">
      <c r="C215" s="76"/>
      <c r="D215" s="77"/>
      <c r="E215" s="77"/>
      <c r="F215" s="77"/>
      <c r="G215" s="77"/>
      <c r="H215" s="77"/>
      <c r="I215" s="77"/>
      <c r="J215" s="77"/>
    </row>
    <row r="216" spans="3:10" s="71" customFormat="1" x14ac:dyDescent="0.35">
      <c r="C216" s="76"/>
      <c r="D216" s="77"/>
      <c r="E216" s="77"/>
      <c r="F216" s="77"/>
      <c r="G216" s="77"/>
      <c r="H216" s="77"/>
      <c r="I216" s="77"/>
      <c r="J216" s="77"/>
    </row>
    <row r="217" spans="3:10" s="71" customFormat="1" x14ac:dyDescent="0.35">
      <c r="C217" s="76"/>
      <c r="D217" s="77"/>
      <c r="E217" s="77"/>
      <c r="F217" s="77"/>
      <c r="G217" s="77"/>
      <c r="H217" s="77"/>
      <c r="I217" s="77"/>
      <c r="J217" s="77"/>
    </row>
    <row r="218" spans="3:10" s="71" customFormat="1" x14ac:dyDescent="0.35">
      <c r="C218" s="76"/>
      <c r="D218" s="77"/>
      <c r="E218" s="77"/>
      <c r="F218" s="77"/>
      <c r="G218" s="77"/>
      <c r="H218" s="77"/>
      <c r="I218" s="77"/>
      <c r="J218" s="77"/>
    </row>
    <row r="219" spans="3:10" s="71" customFormat="1" x14ac:dyDescent="0.35">
      <c r="C219" s="76"/>
      <c r="D219" s="77"/>
      <c r="E219" s="77"/>
      <c r="F219" s="77"/>
      <c r="G219" s="77"/>
      <c r="H219" s="77"/>
      <c r="I219" s="77"/>
      <c r="J219" s="77"/>
    </row>
    <row r="220" spans="3:10" s="71" customFormat="1" x14ac:dyDescent="0.35">
      <c r="C220" s="76"/>
      <c r="D220" s="77"/>
      <c r="E220" s="77"/>
      <c r="F220" s="77"/>
      <c r="G220" s="77"/>
      <c r="H220" s="77"/>
      <c r="I220" s="77"/>
      <c r="J220" s="77"/>
    </row>
    <row r="221" spans="3:10" s="71" customFormat="1" x14ac:dyDescent="0.35">
      <c r="C221" s="76"/>
      <c r="D221" s="77"/>
      <c r="E221" s="77"/>
      <c r="F221" s="77"/>
      <c r="G221" s="77"/>
      <c r="H221" s="77"/>
      <c r="I221" s="77"/>
      <c r="J221" s="77"/>
    </row>
    <row r="222" spans="3:10" s="71" customFormat="1" x14ac:dyDescent="0.35">
      <c r="C222" s="76"/>
      <c r="D222" s="77"/>
      <c r="E222" s="77"/>
      <c r="F222" s="77"/>
      <c r="G222" s="77"/>
      <c r="H222" s="77"/>
      <c r="I222" s="77"/>
      <c r="J222" s="77"/>
    </row>
    <row r="223" spans="3:10" s="71" customFormat="1" x14ac:dyDescent="0.35">
      <c r="C223" s="76"/>
      <c r="D223" s="77"/>
      <c r="E223" s="77"/>
      <c r="F223" s="77"/>
      <c r="G223" s="77"/>
      <c r="H223" s="77"/>
      <c r="I223" s="77"/>
      <c r="J223" s="77"/>
    </row>
    <row r="224" spans="3:10" s="71" customFormat="1" x14ac:dyDescent="0.35">
      <c r="C224" s="76"/>
      <c r="D224" s="77"/>
      <c r="E224" s="77"/>
      <c r="F224" s="77"/>
      <c r="G224" s="77"/>
      <c r="H224" s="77"/>
      <c r="I224" s="77"/>
      <c r="J224" s="77"/>
    </row>
    <row r="225" spans="3:10" s="71" customFormat="1" x14ac:dyDescent="0.35">
      <c r="C225" s="76"/>
      <c r="D225" s="77"/>
      <c r="E225" s="77"/>
      <c r="F225" s="77"/>
      <c r="G225" s="77"/>
      <c r="H225" s="77"/>
      <c r="I225" s="77"/>
      <c r="J225" s="77"/>
    </row>
    <row r="226" spans="3:10" s="71" customFormat="1" x14ac:dyDescent="0.35">
      <c r="C226" s="76"/>
      <c r="D226" s="77"/>
      <c r="E226" s="77"/>
      <c r="F226" s="77"/>
      <c r="G226" s="77"/>
      <c r="H226" s="77"/>
      <c r="I226" s="77"/>
      <c r="J226" s="77"/>
    </row>
    <row r="227" spans="3:10" s="71" customFormat="1" x14ac:dyDescent="0.35">
      <c r="C227" s="76"/>
      <c r="D227" s="77"/>
      <c r="E227" s="77"/>
      <c r="F227" s="77"/>
      <c r="G227" s="77"/>
      <c r="H227" s="77"/>
      <c r="I227" s="77"/>
      <c r="J227" s="77"/>
    </row>
    <row r="228" spans="3:10" s="71" customFormat="1" x14ac:dyDescent="0.35">
      <c r="C228" s="76"/>
      <c r="D228" s="77"/>
      <c r="E228" s="77"/>
      <c r="F228" s="77"/>
      <c r="G228" s="77"/>
      <c r="H228" s="77"/>
      <c r="I228" s="77"/>
      <c r="J228" s="77"/>
    </row>
    <row r="229" spans="3:10" s="71" customFormat="1" x14ac:dyDescent="0.35">
      <c r="C229" s="76"/>
      <c r="D229" s="77"/>
      <c r="E229" s="77"/>
      <c r="F229" s="77"/>
      <c r="G229" s="77"/>
      <c r="H229" s="77"/>
      <c r="I229" s="77"/>
      <c r="J229" s="77"/>
    </row>
    <row r="230" spans="3:10" s="71" customFormat="1" x14ac:dyDescent="0.35">
      <c r="C230" s="76"/>
      <c r="D230" s="77"/>
      <c r="E230" s="77"/>
      <c r="F230" s="77"/>
      <c r="G230" s="77"/>
      <c r="H230" s="77"/>
      <c r="I230" s="77"/>
      <c r="J230" s="77"/>
    </row>
    <row r="231" spans="3:10" s="71" customFormat="1" x14ac:dyDescent="0.35">
      <c r="C231" s="76"/>
      <c r="D231" s="77"/>
      <c r="E231" s="77"/>
      <c r="F231" s="77"/>
      <c r="G231" s="77"/>
      <c r="H231" s="77"/>
      <c r="I231" s="77"/>
      <c r="J231" s="77"/>
    </row>
    <row r="232" spans="3:10" s="71" customFormat="1" x14ac:dyDescent="0.35">
      <c r="C232" s="76"/>
      <c r="D232" s="77"/>
      <c r="E232" s="77"/>
      <c r="F232" s="77"/>
      <c r="G232" s="77"/>
      <c r="H232" s="77"/>
      <c r="I232" s="77"/>
      <c r="J232" s="77"/>
    </row>
    <row r="233" spans="3:10" s="71" customFormat="1" x14ac:dyDescent="0.35">
      <c r="C233" s="76"/>
      <c r="D233" s="77"/>
      <c r="E233" s="77"/>
      <c r="F233" s="77"/>
      <c r="G233" s="77"/>
      <c r="H233" s="77"/>
      <c r="I233" s="77"/>
      <c r="J233" s="77"/>
    </row>
    <row r="234" spans="3:10" s="71" customFormat="1" x14ac:dyDescent="0.35">
      <c r="C234" s="76"/>
      <c r="D234" s="77"/>
      <c r="E234" s="77"/>
      <c r="F234" s="77"/>
      <c r="G234" s="77"/>
      <c r="H234" s="77"/>
      <c r="I234" s="77"/>
      <c r="J234" s="77"/>
    </row>
    <row r="235" spans="3:10" s="71" customFormat="1" x14ac:dyDescent="0.35">
      <c r="C235" s="76"/>
      <c r="D235" s="77"/>
      <c r="E235" s="77"/>
      <c r="F235" s="77"/>
      <c r="G235" s="77"/>
      <c r="H235" s="77"/>
      <c r="I235" s="77"/>
      <c r="J235" s="77"/>
    </row>
    <row r="236" spans="3:10" s="71" customFormat="1" x14ac:dyDescent="0.35">
      <c r="C236" s="76"/>
      <c r="D236" s="77"/>
      <c r="E236" s="77"/>
      <c r="F236" s="77"/>
      <c r="G236" s="77"/>
      <c r="H236" s="77"/>
      <c r="I236" s="77"/>
      <c r="J236" s="77"/>
    </row>
    <row r="237" spans="3:10" s="71" customFormat="1" x14ac:dyDescent="0.35">
      <c r="C237" s="76"/>
      <c r="D237" s="77"/>
      <c r="E237" s="77"/>
      <c r="F237" s="77"/>
      <c r="G237" s="77"/>
      <c r="H237" s="77"/>
      <c r="I237" s="77"/>
      <c r="J237" s="77"/>
    </row>
    <row r="238" spans="3:10" s="71" customFormat="1" x14ac:dyDescent="0.35">
      <c r="C238" s="76"/>
      <c r="D238" s="77"/>
      <c r="E238" s="77"/>
      <c r="F238" s="77"/>
      <c r="G238" s="77"/>
      <c r="H238" s="77"/>
      <c r="I238" s="77"/>
      <c r="J238" s="77"/>
    </row>
    <row r="239" spans="3:10" s="71" customFormat="1" x14ac:dyDescent="0.35">
      <c r="C239" s="76"/>
      <c r="D239" s="77"/>
      <c r="E239" s="77"/>
      <c r="F239" s="77"/>
      <c r="G239" s="77"/>
      <c r="H239" s="77"/>
      <c r="I239" s="77"/>
      <c r="J239" s="77"/>
    </row>
    <row r="240" spans="3:10" s="71" customFormat="1" x14ac:dyDescent="0.35">
      <c r="C240" s="76"/>
      <c r="D240" s="77"/>
      <c r="E240" s="77"/>
      <c r="F240" s="77"/>
      <c r="G240" s="77"/>
      <c r="H240" s="77"/>
      <c r="I240" s="77"/>
      <c r="J240" s="77"/>
    </row>
    <row r="241" spans="3:10" s="71" customFormat="1" x14ac:dyDescent="0.35">
      <c r="C241" s="76"/>
      <c r="D241" s="77"/>
      <c r="E241" s="77"/>
      <c r="F241" s="77"/>
      <c r="G241" s="77"/>
      <c r="H241" s="77"/>
      <c r="I241" s="77"/>
      <c r="J241" s="77"/>
    </row>
    <row r="242" spans="3:10" s="71" customFormat="1" x14ac:dyDescent="0.35">
      <c r="C242" s="76"/>
      <c r="D242" s="77"/>
      <c r="E242" s="77"/>
      <c r="F242" s="77"/>
      <c r="G242" s="77"/>
      <c r="H242" s="77"/>
      <c r="I242" s="77"/>
      <c r="J242" s="77"/>
    </row>
    <row r="243" spans="3:10" s="71" customFormat="1" x14ac:dyDescent="0.35">
      <c r="C243" s="76"/>
      <c r="D243" s="77"/>
      <c r="E243" s="77"/>
      <c r="F243" s="77"/>
      <c r="G243" s="77"/>
      <c r="H243" s="77"/>
      <c r="I243" s="77"/>
      <c r="J243" s="77"/>
    </row>
    <row r="244" spans="3:10" s="71" customFormat="1" x14ac:dyDescent="0.35">
      <c r="C244" s="76"/>
      <c r="D244" s="77"/>
      <c r="E244" s="77"/>
      <c r="F244" s="77"/>
      <c r="G244" s="77"/>
      <c r="H244" s="77"/>
      <c r="I244" s="77"/>
      <c r="J244" s="77"/>
    </row>
    <row r="245" spans="3:10" s="71" customFormat="1" x14ac:dyDescent="0.35">
      <c r="C245" s="76"/>
      <c r="D245" s="77"/>
      <c r="E245" s="77"/>
      <c r="F245" s="77"/>
      <c r="G245" s="77"/>
      <c r="H245" s="77"/>
      <c r="I245" s="77"/>
      <c r="J245" s="77"/>
    </row>
    <row r="246" spans="3:10" s="71" customFormat="1" x14ac:dyDescent="0.35">
      <c r="C246" s="76"/>
      <c r="D246" s="77"/>
      <c r="E246" s="77"/>
      <c r="F246" s="77"/>
      <c r="G246" s="77"/>
      <c r="H246" s="77"/>
      <c r="I246" s="77"/>
      <c r="J246" s="77"/>
    </row>
    <row r="247" spans="3:10" s="71" customFormat="1" x14ac:dyDescent="0.35">
      <c r="C247" s="76"/>
      <c r="D247" s="77"/>
      <c r="E247" s="77"/>
      <c r="F247" s="77"/>
      <c r="G247" s="77"/>
      <c r="H247" s="77"/>
      <c r="I247" s="77"/>
      <c r="J247" s="77"/>
    </row>
    <row r="248" spans="3:10" s="71" customFormat="1" x14ac:dyDescent="0.35">
      <c r="C248" s="76"/>
      <c r="D248" s="77"/>
      <c r="E248" s="77"/>
      <c r="F248" s="77"/>
      <c r="G248" s="77"/>
      <c r="H248" s="77"/>
      <c r="I248" s="77"/>
      <c r="J248" s="77"/>
    </row>
    <row r="249" spans="3:10" s="71" customFormat="1" x14ac:dyDescent="0.35">
      <c r="C249" s="76"/>
      <c r="D249" s="77"/>
      <c r="E249" s="77"/>
      <c r="F249" s="77"/>
      <c r="G249" s="77"/>
      <c r="H249" s="77"/>
      <c r="I249" s="77"/>
      <c r="J249" s="77"/>
    </row>
    <row r="250" spans="3:10" s="71" customFormat="1" x14ac:dyDescent="0.35">
      <c r="C250" s="76"/>
      <c r="D250" s="77"/>
      <c r="E250" s="77"/>
      <c r="F250" s="77"/>
      <c r="G250" s="77"/>
      <c r="H250" s="77"/>
      <c r="I250" s="77"/>
      <c r="J250" s="77"/>
    </row>
    <row r="251" spans="3:10" s="71" customFormat="1" x14ac:dyDescent="0.35">
      <c r="C251" s="76"/>
      <c r="D251" s="77"/>
      <c r="E251" s="77"/>
      <c r="F251" s="77"/>
      <c r="G251" s="77"/>
      <c r="H251" s="77"/>
      <c r="I251" s="77"/>
      <c r="J251" s="77"/>
    </row>
    <row r="252" spans="3:10" s="71" customFormat="1" x14ac:dyDescent="0.35">
      <c r="C252" s="76"/>
      <c r="D252" s="77"/>
      <c r="E252" s="77"/>
      <c r="F252" s="77"/>
      <c r="G252" s="77"/>
      <c r="H252" s="77"/>
      <c r="I252" s="77"/>
      <c r="J252" s="77"/>
    </row>
    <row r="253" spans="3:10" s="71" customFormat="1" x14ac:dyDescent="0.35">
      <c r="C253" s="76"/>
      <c r="D253" s="77"/>
      <c r="E253" s="77"/>
      <c r="F253" s="77"/>
      <c r="G253" s="77"/>
      <c r="H253" s="77"/>
      <c r="I253" s="77"/>
      <c r="J253" s="77"/>
    </row>
    <row r="254" spans="3:10" s="71" customFormat="1" x14ac:dyDescent="0.35">
      <c r="C254" s="76"/>
      <c r="D254" s="77"/>
      <c r="E254" s="77"/>
      <c r="F254" s="77"/>
      <c r="G254" s="77"/>
      <c r="H254" s="77"/>
      <c r="I254" s="77"/>
      <c r="J254" s="77"/>
    </row>
    <row r="255" spans="3:10" s="71" customFormat="1" x14ac:dyDescent="0.35">
      <c r="C255" s="76"/>
      <c r="D255" s="77"/>
      <c r="E255" s="77"/>
      <c r="F255" s="77"/>
      <c r="G255" s="77"/>
      <c r="H255" s="77"/>
      <c r="I255" s="77"/>
      <c r="J255" s="77"/>
    </row>
    <row r="256" spans="3:10" s="71" customFormat="1" x14ac:dyDescent="0.35">
      <c r="C256" s="76"/>
      <c r="D256" s="77"/>
      <c r="E256" s="77"/>
      <c r="F256" s="77"/>
      <c r="G256" s="77"/>
      <c r="H256" s="77"/>
      <c r="I256" s="77"/>
      <c r="J256" s="77"/>
    </row>
    <row r="257" spans="3:10" s="71" customFormat="1" x14ac:dyDescent="0.35">
      <c r="C257" s="76"/>
      <c r="D257" s="77"/>
      <c r="E257" s="77"/>
      <c r="F257" s="77"/>
      <c r="G257" s="77"/>
      <c r="H257" s="77"/>
      <c r="I257" s="77"/>
      <c r="J257" s="77"/>
    </row>
    <row r="258" spans="3:10" s="71" customFormat="1" x14ac:dyDescent="0.35">
      <c r="C258" s="76"/>
      <c r="D258" s="77"/>
      <c r="E258" s="77"/>
      <c r="F258" s="77"/>
      <c r="G258" s="77"/>
      <c r="H258" s="77"/>
      <c r="I258" s="77"/>
      <c r="J258" s="77"/>
    </row>
    <row r="259" spans="3:10" s="71" customFormat="1" x14ac:dyDescent="0.35">
      <c r="C259" s="76"/>
      <c r="D259" s="77"/>
      <c r="E259" s="77"/>
      <c r="F259" s="77"/>
      <c r="G259" s="77"/>
      <c r="H259" s="77"/>
      <c r="I259" s="77"/>
      <c r="J259" s="77"/>
    </row>
    <row r="260" spans="3:10" s="71" customFormat="1" x14ac:dyDescent="0.35">
      <c r="C260" s="76"/>
      <c r="D260" s="77"/>
      <c r="E260" s="77"/>
      <c r="F260" s="77"/>
      <c r="G260" s="77"/>
      <c r="H260" s="77"/>
      <c r="I260" s="77"/>
      <c r="J260" s="77"/>
    </row>
    <row r="261" spans="3:10" s="71" customFormat="1" x14ac:dyDescent="0.35">
      <c r="C261" s="76"/>
      <c r="D261" s="77"/>
      <c r="E261" s="77"/>
      <c r="F261" s="77"/>
      <c r="G261" s="77"/>
      <c r="H261" s="77"/>
      <c r="I261" s="77"/>
      <c r="J261" s="77"/>
    </row>
    <row r="262" spans="3:10" s="71" customFormat="1" x14ac:dyDescent="0.35">
      <c r="C262" s="76"/>
      <c r="D262" s="77"/>
      <c r="E262" s="77"/>
      <c r="F262" s="77"/>
      <c r="G262" s="77"/>
      <c r="H262" s="77"/>
      <c r="I262" s="77"/>
      <c r="J262" s="77"/>
    </row>
    <row r="263" spans="3:10" s="71" customFormat="1" x14ac:dyDescent="0.35">
      <c r="C263" s="76"/>
      <c r="D263" s="77"/>
      <c r="E263" s="77"/>
      <c r="F263" s="77"/>
      <c r="G263" s="77"/>
      <c r="H263" s="77"/>
      <c r="I263" s="77"/>
      <c r="J263" s="77"/>
    </row>
    <row r="264" spans="3:10" s="71" customFormat="1" x14ac:dyDescent="0.35">
      <c r="C264" s="76"/>
      <c r="D264" s="77"/>
      <c r="E264" s="77"/>
      <c r="F264" s="77"/>
      <c r="G264" s="77"/>
      <c r="H264" s="77"/>
      <c r="I264" s="77"/>
      <c r="J264" s="77"/>
    </row>
    <row r="265" spans="3:10" s="71" customFormat="1" x14ac:dyDescent="0.35">
      <c r="C265" s="76"/>
      <c r="D265" s="77"/>
      <c r="E265" s="77"/>
      <c r="F265" s="77"/>
      <c r="G265" s="77"/>
      <c r="H265" s="77"/>
      <c r="I265" s="77"/>
      <c r="J265" s="77"/>
    </row>
    <row r="266" spans="3:10" s="71" customFormat="1" x14ac:dyDescent="0.35">
      <c r="C266" s="76"/>
      <c r="D266" s="77"/>
      <c r="E266" s="77"/>
      <c r="F266" s="77"/>
      <c r="G266" s="77"/>
      <c r="H266" s="77"/>
      <c r="I266" s="77"/>
      <c r="J266" s="77"/>
    </row>
    <row r="267" spans="3:10" s="71" customFormat="1" x14ac:dyDescent="0.35">
      <c r="C267" s="76"/>
      <c r="D267" s="77"/>
      <c r="E267" s="77"/>
      <c r="F267" s="77"/>
      <c r="G267" s="77"/>
      <c r="H267" s="77"/>
      <c r="I267" s="77"/>
      <c r="J267" s="77"/>
    </row>
    <row r="268" spans="3:10" s="71" customFormat="1" x14ac:dyDescent="0.35">
      <c r="C268" s="76"/>
      <c r="D268" s="77"/>
      <c r="E268" s="77"/>
      <c r="F268" s="77"/>
      <c r="G268" s="77"/>
      <c r="H268" s="77"/>
      <c r="I268" s="77"/>
      <c r="J268" s="77"/>
    </row>
    <row r="269" spans="3:10" s="71" customFormat="1" x14ac:dyDescent="0.35">
      <c r="C269" s="76"/>
      <c r="D269" s="77"/>
      <c r="E269" s="77"/>
      <c r="F269" s="77"/>
      <c r="G269" s="77"/>
      <c r="H269" s="77"/>
      <c r="I269" s="77"/>
      <c r="J269" s="77"/>
    </row>
    <row r="270" spans="3:10" s="71" customFormat="1" x14ac:dyDescent="0.35">
      <c r="C270" s="76"/>
      <c r="D270" s="77"/>
      <c r="E270" s="77"/>
      <c r="F270" s="77"/>
      <c r="G270" s="77"/>
      <c r="H270" s="77"/>
      <c r="I270" s="77"/>
      <c r="J270" s="77"/>
    </row>
    <row r="271" spans="3:10" s="71" customFormat="1" x14ac:dyDescent="0.35">
      <c r="C271" s="76"/>
      <c r="D271" s="77"/>
      <c r="E271" s="77"/>
      <c r="F271" s="77"/>
      <c r="G271" s="77"/>
      <c r="H271" s="77"/>
      <c r="I271" s="77"/>
      <c r="J271" s="77"/>
    </row>
    <row r="272" spans="3:10" s="71" customFormat="1" x14ac:dyDescent="0.35">
      <c r="C272" s="76"/>
      <c r="D272" s="77"/>
      <c r="E272" s="77"/>
      <c r="F272" s="77"/>
      <c r="G272" s="77"/>
      <c r="H272" s="77"/>
      <c r="I272" s="77"/>
      <c r="J272" s="77"/>
    </row>
    <row r="273" spans="3:10" s="71" customFormat="1" x14ac:dyDescent="0.35">
      <c r="C273" s="76"/>
      <c r="D273" s="77"/>
      <c r="E273" s="77"/>
      <c r="F273" s="77"/>
      <c r="G273" s="77"/>
      <c r="H273" s="77"/>
      <c r="I273" s="77"/>
      <c r="J273" s="77"/>
    </row>
    <row r="274" spans="3:10" s="71" customFormat="1" x14ac:dyDescent="0.35">
      <c r="C274" s="76"/>
      <c r="D274" s="77"/>
      <c r="E274" s="77"/>
      <c r="F274" s="77"/>
      <c r="G274" s="77"/>
      <c r="H274" s="77"/>
      <c r="I274" s="77"/>
      <c r="J274" s="77"/>
    </row>
    <row r="275" spans="3:10" s="71" customFormat="1" x14ac:dyDescent="0.35">
      <c r="C275" s="76"/>
      <c r="D275" s="77"/>
      <c r="E275" s="77"/>
      <c r="F275" s="77"/>
      <c r="G275" s="77"/>
      <c r="H275" s="77"/>
      <c r="I275" s="77"/>
      <c r="J275" s="77"/>
    </row>
    <row r="276" spans="3:10" s="71" customFormat="1" x14ac:dyDescent="0.35">
      <c r="C276" s="76"/>
      <c r="D276" s="77"/>
      <c r="E276" s="77"/>
      <c r="F276" s="77"/>
      <c r="G276" s="77"/>
      <c r="H276" s="77"/>
      <c r="I276" s="77"/>
      <c r="J276" s="77"/>
    </row>
    <row r="277" spans="3:10" s="71" customFormat="1" x14ac:dyDescent="0.35">
      <c r="C277" s="76"/>
      <c r="D277" s="77"/>
      <c r="E277" s="77"/>
      <c r="F277" s="77"/>
      <c r="G277" s="77"/>
      <c r="H277" s="77"/>
      <c r="I277" s="77"/>
      <c r="J277" s="77"/>
    </row>
    <row r="278" spans="3:10" s="71" customFormat="1" x14ac:dyDescent="0.35">
      <c r="C278" s="76"/>
      <c r="D278" s="77"/>
      <c r="E278" s="77"/>
      <c r="F278" s="77"/>
      <c r="G278" s="77"/>
      <c r="H278" s="77"/>
      <c r="I278" s="77"/>
      <c r="J278" s="77"/>
    </row>
    <row r="279" spans="3:10" s="71" customFormat="1" x14ac:dyDescent="0.35">
      <c r="C279" s="76"/>
      <c r="D279" s="77"/>
      <c r="E279" s="77"/>
      <c r="F279" s="77"/>
      <c r="G279" s="77"/>
      <c r="H279" s="77"/>
      <c r="I279" s="77"/>
      <c r="J279" s="77"/>
    </row>
    <row r="280" spans="3:10" s="71" customFormat="1" x14ac:dyDescent="0.35">
      <c r="C280" s="76"/>
      <c r="D280" s="77"/>
      <c r="E280" s="77"/>
      <c r="F280" s="77"/>
      <c r="G280" s="77"/>
      <c r="H280" s="77"/>
      <c r="I280" s="77"/>
      <c r="J280" s="77"/>
    </row>
    <row r="281" spans="3:10" s="71" customFormat="1" x14ac:dyDescent="0.35">
      <c r="C281" s="76"/>
      <c r="D281" s="77"/>
      <c r="E281" s="77"/>
      <c r="F281" s="77"/>
      <c r="G281" s="77"/>
      <c r="H281" s="77"/>
      <c r="I281" s="77"/>
      <c r="J281" s="77"/>
    </row>
    <row r="282" spans="3:10" s="71" customFormat="1" x14ac:dyDescent="0.35">
      <c r="C282" s="76"/>
      <c r="D282" s="77"/>
      <c r="E282" s="77"/>
      <c r="F282" s="77"/>
      <c r="G282" s="77"/>
      <c r="H282" s="77"/>
      <c r="I282" s="77"/>
      <c r="J282" s="77"/>
    </row>
    <row r="283" spans="3:10" s="71" customFormat="1" x14ac:dyDescent="0.35">
      <c r="C283" s="76"/>
      <c r="D283" s="77"/>
      <c r="E283" s="77"/>
      <c r="F283" s="77"/>
      <c r="G283" s="77"/>
      <c r="H283" s="77"/>
      <c r="I283" s="77"/>
      <c r="J283" s="77"/>
    </row>
    <row r="284" spans="3:10" s="71" customFormat="1" x14ac:dyDescent="0.35">
      <c r="C284" s="76"/>
      <c r="D284" s="77"/>
      <c r="E284" s="77"/>
      <c r="F284" s="77"/>
      <c r="G284" s="77"/>
      <c r="H284" s="77"/>
      <c r="I284" s="77"/>
      <c r="J284" s="77"/>
    </row>
    <row r="285" spans="3:10" s="71" customFormat="1" x14ac:dyDescent="0.35">
      <c r="C285" s="76"/>
      <c r="D285" s="77"/>
      <c r="E285" s="77"/>
      <c r="F285" s="77"/>
      <c r="G285" s="77"/>
      <c r="H285" s="77"/>
      <c r="I285" s="77"/>
      <c r="J285" s="77"/>
    </row>
    <row r="286" spans="3:10" s="71" customFormat="1" x14ac:dyDescent="0.35">
      <c r="C286" s="76"/>
      <c r="D286" s="77"/>
      <c r="E286" s="77"/>
      <c r="F286" s="77"/>
      <c r="G286" s="77"/>
      <c r="H286" s="77"/>
      <c r="I286" s="77"/>
      <c r="J286" s="77"/>
    </row>
    <row r="287" spans="3:10" s="71" customFormat="1" x14ac:dyDescent="0.35">
      <c r="C287" s="76"/>
      <c r="D287" s="77"/>
      <c r="E287" s="77"/>
      <c r="F287" s="77"/>
      <c r="G287" s="77"/>
      <c r="H287" s="77"/>
      <c r="I287" s="77"/>
      <c r="J287" s="77"/>
    </row>
    <row r="288" spans="3:10" s="71" customFormat="1" x14ac:dyDescent="0.35">
      <c r="C288" s="76"/>
      <c r="D288" s="77"/>
      <c r="E288" s="77"/>
      <c r="F288" s="77"/>
      <c r="G288" s="77"/>
      <c r="H288" s="77"/>
      <c r="I288" s="77"/>
      <c r="J288" s="77"/>
    </row>
    <row r="289" spans="3:10" s="71" customFormat="1" x14ac:dyDescent="0.35">
      <c r="C289" s="76"/>
      <c r="D289" s="77"/>
      <c r="E289" s="77"/>
      <c r="F289" s="77"/>
      <c r="G289" s="77"/>
      <c r="H289" s="77"/>
      <c r="I289" s="77"/>
      <c r="J289" s="77"/>
    </row>
    <row r="290" spans="3:10" s="71" customFormat="1" x14ac:dyDescent="0.35">
      <c r="C290" s="76"/>
      <c r="D290" s="77"/>
      <c r="E290" s="77"/>
      <c r="F290" s="77"/>
      <c r="G290" s="77"/>
      <c r="H290" s="77"/>
      <c r="I290" s="77"/>
      <c r="J290" s="77"/>
    </row>
    <row r="291" spans="3:10" s="71" customFormat="1" x14ac:dyDescent="0.35">
      <c r="C291" s="76"/>
      <c r="D291" s="77"/>
      <c r="E291" s="77"/>
      <c r="F291" s="77"/>
      <c r="G291" s="77"/>
      <c r="H291" s="77"/>
      <c r="I291" s="77"/>
      <c r="J291" s="77"/>
    </row>
    <row r="292" spans="3:10" s="71" customFormat="1" x14ac:dyDescent="0.35">
      <c r="C292" s="76"/>
      <c r="D292" s="77"/>
      <c r="E292" s="77"/>
      <c r="F292" s="77"/>
      <c r="G292" s="77"/>
      <c r="H292" s="77"/>
      <c r="I292" s="77"/>
      <c r="J292" s="77"/>
    </row>
    <row r="293" spans="3:10" s="71" customFormat="1" x14ac:dyDescent="0.35">
      <c r="C293" s="76"/>
      <c r="D293" s="77"/>
      <c r="E293" s="77"/>
      <c r="F293" s="77"/>
      <c r="G293" s="77"/>
      <c r="H293" s="77"/>
      <c r="I293" s="77"/>
      <c r="J293" s="77"/>
    </row>
    <row r="294" spans="3:10" s="71" customFormat="1" x14ac:dyDescent="0.35">
      <c r="C294" s="76"/>
      <c r="D294" s="77"/>
      <c r="E294" s="77"/>
      <c r="F294" s="77"/>
      <c r="G294" s="77"/>
      <c r="H294" s="77"/>
      <c r="I294" s="77"/>
      <c r="J294" s="77"/>
    </row>
    <row r="295" spans="3:10" s="71" customFormat="1" x14ac:dyDescent="0.35">
      <c r="C295" s="76"/>
      <c r="D295" s="77"/>
      <c r="E295" s="77"/>
      <c r="F295" s="77"/>
      <c r="G295" s="77"/>
      <c r="H295" s="77"/>
      <c r="I295" s="77"/>
      <c r="J295" s="77"/>
    </row>
    <row r="296" spans="3:10" s="71" customFormat="1" x14ac:dyDescent="0.35">
      <c r="C296" s="76"/>
      <c r="D296" s="77"/>
      <c r="E296" s="77"/>
      <c r="F296" s="77"/>
      <c r="G296" s="77"/>
      <c r="H296" s="77"/>
      <c r="I296" s="77"/>
      <c r="J296" s="77"/>
    </row>
    <row r="297" spans="3:10" s="71" customFormat="1" x14ac:dyDescent="0.35">
      <c r="C297" s="76"/>
      <c r="D297" s="77"/>
      <c r="E297" s="77"/>
      <c r="F297" s="77"/>
      <c r="G297" s="77"/>
      <c r="H297" s="77"/>
      <c r="I297" s="77"/>
      <c r="J297" s="77"/>
    </row>
    <row r="298" spans="3:10" s="71" customFormat="1" x14ac:dyDescent="0.35">
      <c r="C298" s="76"/>
      <c r="D298" s="77"/>
      <c r="E298" s="77"/>
      <c r="F298" s="77"/>
      <c r="G298" s="77"/>
      <c r="H298" s="77"/>
      <c r="I298" s="77"/>
      <c r="J298" s="77"/>
    </row>
    <row r="299" spans="3:10" s="71" customFormat="1" x14ac:dyDescent="0.35">
      <c r="C299" s="76"/>
      <c r="D299" s="77"/>
      <c r="E299" s="77"/>
      <c r="F299" s="77"/>
      <c r="G299" s="77"/>
      <c r="H299" s="77"/>
      <c r="I299" s="77"/>
      <c r="J299" s="77"/>
    </row>
    <row r="300" spans="3:10" s="71" customFormat="1" x14ac:dyDescent="0.35">
      <c r="C300" s="76"/>
      <c r="D300" s="77"/>
      <c r="E300" s="77"/>
      <c r="F300" s="77"/>
      <c r="G300" s="77"/>
      <c r="H300" s="77"/>
      <c r="I300" s="77"/>
      <c r="J300" s="77"/>
    </row>
    <row r="301" spans="3:10" s="71" customFormat="1" x14ac:dyDescent="0.35">
      <c r="C301" s="76"/>
      <c r="D301" s="77"/>
      <c r="E301" s="77"/>
      <c r="F301" s="77"/>
      <c r="G301" s="77"/>
      <c r="H301" s="77"/>
      <c r="I301" s="77"/>
      <c r="J301" s="77"/>
    </row>
    <row r="302" spans="3:10" s="71" customFormat="1" x14ac:dyDescent="0.35">
      <c r="C302" s="76"/>
      <c r="D302" s="77"/>
      <c r="E302" s="77"/>
      <c r="F302" s="77"/>
      <c r="G302" s="77"/>
      <c r="H302" s="77"/>
      <c r="I302" s="77"/>
      <c r="J302" s="77"/>
    </row>
    <row r="303" spans="3:10" s="71" customFormat="1" x14ac:dyDescent="0.35">
      <c r="C303" s="76"/>
      <c r="D303" s="77"/>
      <c r="E303" s="77"/>
      <c r="F303" s="77"/>
      <c r="G303" s="77"/>
      <c r="H303" s="77"/>
      <c r="I303" s="77"/>
      <c r="J303" s="77"/>
    </row>
    <row r="304" spans="3:10" s="71" customFormat="1" x14ac:dyDescent="0.35">
      <c r="C304" s="76"/>
      <c r="D304" s="77"/>
      <c r="E304" s="77"/>
      <c r="F304" s="77"/>
      <c r="G304" s="77"/>
      <c r="H304" s="77"/>
      <c r="I304" s="77"/>
      <c r="J304" s="77"/>
    </row>
    <row r="305" spans="3:10" s="71" customFormat="1" x14ac:dyDescent="0.35">
      <c r="C305" s="76"/>
      <c r="D305" s="77"/>
      <c r="E305" s="77"/>
      <c r="F305" s="77"/>
      <c r="G305" s="77"/>
      <c r="H305" s="77"/>
      <c r="I305" s="77"/>
      <c r="J305" s="77"/>
    </row>
    <row r="306" spans="3:10" s="71" customFormat="1" x14ac:dyDescent="0.35">
      <c r="C306" s="76"/>
      <c r="D306" s="77"/>
      <c r="E306" s="77"/>
      <c r="F306" s="77"/>
      <c r="G306" s="77"/>
      <c r="H306" s="77"/>
      <c r="I306" s="77"/>
      <c r="J306" s="77"/>
    </row>
    <row r="307" spans="3:10" s="71" customFormat="1" x14ac:dyDescent="0.35">
      <c r="C307" s="76"/>
      <c r="D307" s="77"/>
      <c r="E307" s="77"/>
      <c r="F307" s="77"/>
      <c r="G307" s="77"/>
      <c r="H307" s="77"/>
      <c r="I307" s="77"/>
      <c r="J307" s="77"/>
    </row>
    <row r="308" spans="3:10" s="71" customFormat="1" x14ac:dyDescent="0.35">
      <c r="C308" s="76"/>
      <c r="D308" s="77"/>
      <c r="E308" s="77"/>
      <c r="F308" s="77"/>
      <c r="G308" s="77"/>
      <c r="H308" s="77"/>
      <c r="I308" s="77"/>
      <c r="J308" s="77"/>
    </row>
    <row r="309" spans="3:10" s="71" customFormat="1" x14ac:dyDescent="0.35">
      <c r="C309" s="76"/>
      <c r="D309" s="77"/>
      <c r="E309" s="77"/>
      <c r="F309" s="77"/>
      <c r="G309" s="77"/>
      <c r="H309" s="77"/>
      <c r="I309" s="77"/>
      <c r="J309" s="77"/>
    </row>
    <row r="310" spans="3:10" s="71" customFormat="1" x14ac:dyDescent="0.35">
      <c r="C310" s="76"/>
      <c r="D310" s="77"/>
      <c r="E310" s="77"/>
      <c r="F310" s="77"/>
      <c r="G310" s="77"/>
      <c r="H310" s="77"/>
      <c r="I310" s="77"/>
      <c r="J310" s="77"/>
    </row>
    <row r="311" spans="3:10" s="71" customFormat="1" x14ac:dyDescent="0.35">
      <c r="C311" s="76"/>
      <c r="D311" s="77"/>
      <c r="E311" s="77"/>
      <c r="F311" s="77"/>
      <c r="G311" s="77"/>
      <c r="H311" s="77"/>
      <c r="I311" s="77"/>
      <c r="J311" s="77"/>
    </row>
    <row r="312" spans="3:10" s="71" customFormat="1" x14ac:dyDescent="0.35">
      <c r="C312" s="76"/>
      <c r="D312" s="77"/>
      <c r="E312" s="77"/>
      <c r="F312" s="77"/>
      <c r="G312" s="77"/>
      <c r="H312" s="77"/>
      <c r="I312" s="77"/>
      <c r="J312" s="77"/>
    </row>
    <row r="313" spans="3:10" s="71" customFormat="1" x14ac:dyDescent="0.35">
      <c r="C313" s="76"/>
      <c r="D313" s="77"/>
      <c r="E313" s="77"/>
      <c r="F313" s="77"/>
      <c r="G313" s="77"/>
      <c r="H313" s="77"/>
      <c r="I313" s="77"/>
      <c r="J313" s="77"/>
    </row>
    <row r="314" spans="3:10" s="71" customFormat="1" x14ac:dyDescent="0.35">
      <c r="C314" s="76"/>
      <c r="D314" s="77"/>
      <c r="E314" s="77"/>
      <c r="F314" s="77"/>
      <c r="G314" s="77"/>
      <c r="H314" s="77"/>
      <c r="I314" s="77"/>
      <c r="J314" s="77"/>
    </row>
    <row r="315" spans="3:10" s="71" customFormat="1" x14ac:dyDescent="0.35">
      <c r="C315" s="76"/>
      <c r="D315" s="77"/>
      <c r="E315" s="77"/>
      <c r="F315" s="77"/>
      <c r="G315" s="77"/>
      <c r="H315" s="77"/>
      <c r="I315" s="77"/>
      <c r="J315" s="77"/>
    </row>
    <row r="316" spans="3:10" s="71" customFormat="1" x14ac:dyDescent="0.35">
      <c r="C316" s="76"/>
      <c r="D316" s="77"/>
      <c r="E316" s="77"/>
      <c r="F316" s="77"/>
      <c r="G316" s="77"/>
      <c r="H316" s="77"/>
      <c r="I316" s="77"/>
      <c r="J316" s="77"/>
    </row>
    <row r="317" spans="3:10" s="71" customFormat="1" x14ac:dyDescent="0.35">
      <c r="C317" s="76"/>
      <c r="D317" s="77"/>
      <c r="E317" s="77"/>
      <c r="F317" s="77"/>
      <c r="G317" s="77"/>
      <c r="H317" s="77"/>
      <c r="I317" s="77"/>
      <c r="J317" s="77"/>
    </row>
    <row r="318" spans="3:10" s="71" customFormat="1" x14ac:dyDescent="0.35">
      <c r="C318" s="76"/>
      <c r="D318" s="77"/>
      <c r="E318" s="77"/>
      <c r="F318" s="77"/>
      <c r="G318" s="77"/>
      <c r="H318" s="77"/>
      <c r="I318" s="77"/>
      <c r="J318" s="77"/>
    </row>
    <row r="319" spans="3:10" s="71" customFormat="1" x14ac:dyDescent="0.35">
      <c r="C319" s="76"/>
      <c r="D319" s="77"/>
      <c r="E319" s="77"/>
      <c r="F319" s="77"/>
      <c r="G319" s="77"/>
      <c r="H319" s="77"/>
      <c r="I319" s="77"/>
      <c r="J319" s="77"/>
    </row>
    <row r="320" spans="3:10" s="71" customFormat="1" x14ac:dyDescent="0.35">
      <c r="C320" s="76"/>
      <c r="D320" s="77"/>
      <c r="E320" s="77"/>
      <c r="F320" s="77"/>
      <c r="G320" s="77"/>
      <c r="H320" s="77"/>
      <c r="I320" s="77"/>
      <c r="J320" s="77"/>
    </row>
    <row r="321" spans="3:10" s="71" customFormat="1" x14ac:dyDescent="0.35">
      <c r="C321" s="76"/>
      <c r="D321" s="77"/>
      <c r="E321" s="77"/>
      <c r="F321" s="77"/>
      <c r="G321" s="77"/>
      <c r="H321" s="77"/>
      <c r="I321" s="77"/>
      <c r="J321" s="77"/>
    </row>
    <row r="322" spans="3:10" s="71" customFormat="1" x14ac:dyDescent="0.35">
      <c r="C322" s="76"/>
      <c r="D322" s="77"/>
      <c r="E322" s="77"/>
      <c r="F322" s="77"/>
      <c r="G322" s="77"/>
      <c r="H322" s="77"/>
      <c r="I322" s="77"/>
      <c r="J322" s="77"/>
    </row>
    <row r="323" spans="3:10" s="71" customFormat="1" x14ac:dyDescent="0.35">
      <c r="C323" s="76"/>
      <c r="D323" s="77"/>
      <c r="E323" s="77"/>
      <c r="F323" s="77"/>
      <c r="G323" s="77"/>
      <c r="H323" s="77"/>
      <c r="I323" s="77"/>
      <c r="J323" s="77"/>
    </row>
    <row r="324" spans="3:10" s="71" customFormat="1" x14ac:dyDescent="0.35">
      <c r="C324" s="76"/>
      <c r="D324" s="77"/>
      <c r="E324" s="77"/>
      <c r="F324" s="77"/>
      <c r="G324" s="77"/>
      <c r="H324" s="77"/>
      <c r="I324" s="77"/>
      <c r="J324" s="77"/>
    </row>
    <row r="325" spans="3:10" s="71" customFormat="1" x14ac:dyDescent="0.35">
      <c r="C325" s="76"/>
      <c r="D325" s="77"/>
      <c r="E325" s="77"/>
      <c r="F325" s="77"/>
      <c r="G325" s="77"/>
      <c r="H325" s="77"/>
      <c r="I325" s="77"/>
      <c r="J325" s="77"/>
    </row>
    <row r="326" spans="3:10" s="71" customFormat="1" x14ac:dyDescent="0.35">
      <c r="C326" s="76"/>
      <c r="D326" s="77"/>
      <c r="E326" s="77"/>
      <c r="F326" s="77"/>
      <c r="G326" s="77"/>
      <c r="H326" s="77"/>
      <c r="I326" s="77"/>
      <c r="J326" s="77"/>
    </row>
    <row r="327" spans="3:10" s="71" customFormat="1" x14ac:dyDescent="0.35">
      <c r="C327" s="76"/>
      <c r="D327" s="77"/>
      <c r="E327" s="77"/>
      <c r="F327" s="77"/>
      <c r="G327" s="77"/>
      <c r="H327" s="77"/>
      <c r="I327" s="77"/>
      <c r="J327" s="77"/>
    </row>
    <row r="328" spans="3:10" s="71" customFormat="1" x14ac:dyDescent="0.35">
      <c r="C328" s="76"/>
      <c r="D328" s="77"/>
      <c r="E328" s="77"/>
      <c r="F328" s="77"/>
      <c r="G328" s="77"/>
      <c r="H328" s="77"/>
      <c r="I328" s="77"/>
      <c r="J328" s="77"/>
    </row>
    <row r="329" spans="3:10" s="71" customFormat="1" x14ac:dyDescent="0.35">
      <c r="C329" s="76"/>
      <c r="D329" s="77"/>
      <c r="E329" s="77"/>
      <c r="F329" s="77"/>
      <c r="G329" s="77"/>
      <c r="H329" s="77"/>
      <c r="I329" s="77"/>
      <c r="J329" s="77"/>
    </row>
    <row r="330" spans="3:10" s="71" customFormat="1" x14ac:dyDescent="0.35">
      <c r="C330" s="76"/>
      <c r="D330" s="77"/>
      <c r="E330" s="77"/>
      <c r="F330" s="77"/>
      <c r="G330" s="77"/>
      <c r="H330" s="77"/>
      <c r="I330" s="77"/>
      <c r="J330" s="77"/>
    </row>
    <row r="331" spans="3:10" s="71" customFormat="1" x14ac:dyDescent="0.35">
      <c r="C331" s="76"/>
      <c r="D331" s="77"/>
      <c r="E331" s="77"/>
      <c r="F331" s="77"/>
      <c r="G331" s="77"/>
      <c r="H331" s="77"/>
      <c r="I331" s="77"/>
      <c r="J331" s="77"/>
    </row>
    <row r="332" spans="3:10" s="71" customFormat="1" x14ac:dyDescent="0.35">
      <c r="C332" s="76"/>
      <c r="D332" s="77"/>
      <c r="E332" s="77"/>
      <c r="F332" s="77"/>
      <c r="G332" s="77"/>
      <c r="H332" s="77"/>
      <c r="I332" s="77"/>
      <c r="J332" s="77"/>
    </row>
    <row r="333" spans="3:10" s="71" customFormat="1" x14ac:dyDescent="0.35">
      <c r="C333" s="76"/>
      <c r="D333" s="77"/>
      <c r="E333" s="77"/>
      <c r="F333" s="77"/>
      <c r="G333" s="77"/>
      <c r="H333" s="77"/>
      <c r="I333" s="77"/>
      <c r="J333" s="77"/>
    </row>
    <row r="334" spans="3:10" s="71" customFormat="1" x14ac:dyDescent="0.35">
      <c r="C334" s="76"/>
      <c r="D334" s="77"/>
      <c r="E334" s="77"/>
      <c r="F334" s="77"/>
      <c r="G334" s="77"/>
      <c r="H334" s="77"/>
      <c r="I334" s="77"/>
      <c r="J334" s="77"/>
    </row>
    <row r="335" spans="3:10" s="71" customFormat="1" x14ac:dyDescent="0.35">
      <c r="C335" s="76"/>
      <c r="D335" s="77"/>
      <c r="E335" s="77"/>
      <c r="F335" s="77"/>
      <c r="G335" s="77"/>
      <c r="H335" s="77"/>
      <c r="I335" s="77"/>
      <c r="J335" s="77"/>
    </row>
    <row r="336" spans="3:10" s="71" customFormat="1" x14ac:dyDescent="0.35">
      <c r="C336" s="76"/>
      <c r="D336" s="77"/>
      <c r="E336" s="77"/>
      <c r="F336" s="77"/>
      <c r="G336" s="77"/>
      <c r="H336" s="77"/>
      <c r="I336" s="77"/>
      <c r="J336" s="77"/>
    </row>
    <row r="337" spans="3:10" s="71" customFormat="1" x14ac:dyDescent="0.35">
      <c r="C337" s="76"/>
      <c r="D337" s="77"/>
      <c r="E337" s="77"/>
      <c r="F337" s="77"/>
      <c r="G337" s="77"/>
      <c r="H337" s="77"/>
      <c r="I337" s="77"/>
      <c r="J337" s="77"/>
    </row>
    <row r="338" spans="3:10" s="71" customFormat="1" x14ac:dyDescent="0.35">
      <c r="C338" s="76"/>
      <c r="D338" s="77"/>
      <c r="E338" s="77"/>
      <c r="F338" s="77"/>
      <c r="G338" s="77"/>
      <c r="H338" s="77"/>
      <c r="I338" s="77"/>
      <c r="J338" s="77"/>
    </row>
    <row r="339" spans="3:10" s="71" customFormat="1" x14ac:dyDescent="0.35">
      <c r="C339" s="76"/>
      <c r="D339" s="77"/>
      <c r="E339" s="77"/>
      <c r="F339" s="77"/>
      <c r="G339" s="77"/>
      <c r="H339" s="77"/>
      <c r="I339" s="77"/>
      <c r="J339" s="77"/>
    </row>
    <row r="340" spans="3:10" s="71" customFormat="1" x14ac:dyDescent="0.35">
      <c r="C340" s="76"/>
      <c r="D340" s="77"/>
      <c r="E340" s="77"/>
      <c r="F340" s="77"/>
      <c r="G340" s="77"/>
      <c r="H340" s="77"/>
      <c r="I340" s="77"/>
      <c r="J340" s="77"/>
    </row>
    <row r="341" spans="3:10" s="71" customFormat="1" x14ac:dyDescent="0.35">
      <c r="C341" s="76"/>
      <c r="D341" s="77"/>
      <c r="E341" s="77"/>
      <c r="F341" s="77"/>
      <c r="G341" s="77"/>
      <c r="H341" s="77"/>
      <c r="I341" s="77"/>
      <c r="J341" s="77"/>
    </row>
    <row r="342" spans="3:10" s="71" customFormat="1" x14ac:dyDescent="0.35">
      <c r="C342" s="76"/>
      <c r="D342" s="77"/>
      <c r="E342" s="77"/>
      <c r="F342" s="77"/>
      <c r="G342" s="77"/>
      <c r="H342" s="77"/>
      <c r="I342" s="77"/>
      <c r="J342" s="77"/>
    </row>
    <row r="343" spans="3:10" s="71" customFormat="1" x14ac:dyDescent="0.35">
      <c r="C343" s="76"/>
      <c r="D343" s="77"/>
      <c r="E343" s="77"/>
      <c r="F343" s="77"/>
      <c r="G343" s="77"/>
      <c r="H343" s="77"/>
      <c r="I343" s="77"/>
      <c r="J343" s="77"/>
    </row>
    <row r="344" spans="3:10" s="71" customFormat="1" x14ac:dyDescent="0.35">
      <c r="C344" s="76"/>
      <c r="D344" s="77"/>
      <c r="E344" s="77"/>
      <c r="F344" s="77"/>
      <c r="G344" s="77"/>
      <c r="H344" s="77"/>
      <c r="I344" s="77"/>
      <c r="J344" s="77"/>
    </row>
    <row r="345" spans="3:10" s="71" customFormat="1" x14ac:dyDescent="0.35">
      <c r="C345" s="76"/>
      <c r="D345" s="77"/>
      <c r="E345" s="77"/>
      <c r="F345" s="77"/>
      <c r="G345" s="77"/>
      <c r="H345" s="77"/>
      <c r="I345" s="77"/>
      <c r="J345" s="77"/>
    </row>
    <row r="346" spans="3:10" s="71" customFormat="1" x14ac:dyDescent="0.35">
      <c r="C346" s="76"/>
      <c r="D346" s="77"/>
      <c r="E346" s="77"/>
      <c r="F346" s="77"/>
      <c r="G346" s="77"/>
      <c r="H346" s="77"/>
      <c r="I346" s="77"/>
      <c r="J346" s="77"/>
    </row>
    <row r="347" spans="3:10" s="71" customFormat="1" x14ac:dyDescent="0.35">
      <c r="C347" s="76"/>
      <c r="D347" s="77"/>
      <c r="E347" s="77"/>
      <c r="F347" s="77"/>
      <c r="G347" s="77"/>
      <c r="H347" s="77"/>
      <c r="I347" s="77"/>
      <c r="J347" s="77"/>
    </row>
    <row r="348" spans="3:10" s="71" customFormat="1" x14ac:dyDescent="0.35">
      <c r="C348" s="76"/>
      <c r="D348" s="77"/>
      <c r="E348" s="77"/>
      <c r="F348" s="77"/>
      <c r="G348" s="77"/>
      <c r="H348" s="77"/>
      <c r="I348" s="77"/>
      <c r="J348" s="77"/>
    </row>
    <row r="349" spans="3:10" s="71" customFormat="1" x14ac:dyDescent="0.35">
      <c r="C349" s="76"/>
      <c r="D349" s="77"/>
      <c r="E349" s="77"/>
      <c r="F349" s="77"/>
      <c r="G349" s="77"/>
      <c r="H349" s="77"/>
      <c r="I349" s="77"/>
      <c r="J349" s="77"/>
    </row>
    <row r="350" spans="3:10" s="71" customFormat="1" x14ac:dyDescent="0.35">
      <c r="C350" s="76"/>
      <c r="D350" s="77"/>
      <c r="E350" s="77"/>
      <c r="F350" s="77"/>
      <c r="G350" s="77"/>
      <c r="H350" s="77"/>
      <c r="I350" s="77"/>
      <c r="J350" s="77"/>
    </row>
    <row r="351" spans="3:10" s="71" customFormat="1" x14ac:dyDescent="0.35">
      <c r="C351" s="76"/>
      <c r="D351" s="77"/>
      <c r="E351" s="77"/>
      <c r="F351" s="77"/>
      <c r="G351" s="77"/>
      <c r="H351" s="77"/>
      <c r="I351" s="77"/>
      <c r="J351" s="77"/>
    </row>
    <row r="352" spans="3:10" s="71" customFormat="1" x14ac:dyDescent="0.35">
      <c r="C352" s="76"/>
      <c r="D352" s="77"/>
      <c r="E352" s="77"/>
      <c r="F352" s="77"/>
      <c r="G352" s="77"/>
      <c r="H352" s="77"/>
      <c r="I352" s="77"/>
      <c r="J352" s="77"/>
    </row>
    <row r="353" spans="3:10" s="71" customFormat="1" x14ac:dyDescent="0.35">
      <c r="C353" s="76"/>
      <c r="D353" s="77"/>
      <c r="E353" s="77"/>
      <c r="F353" s="77"/>
      <c r="G353" s="77"/>
      <c r="H353" s="77"/>
      <c r="I353" s="77"/>
      <c r="J353" s="77"/>
    </row>
    <row r="354" spans="3:10" s="71" customFormat="1" x14ac:dyDescent="0.35">
      <c r="C354" s="76"/>
      <c r="D354" s="77"/>
      <c r="E354" s="77"/>
      <c r="F354" s="77"/>
      <c r="G354" s="77"/>
      <c r="H354" s="77"/>
      <c r="I354" s="77"/>
      <c r="J354" s="77"/>
    </row>
    <row r="355" spans="3:10" s="71" customFormat="1" x14ac:dyDescent="0.35">
      <c r="C355" s="76"/>
      <c r="D355" s="77"/>
      <c r="E355" s="77"/>
      <c r="F355" s="77"/>
      <c r="G355" s="77"/>
      <c r="H355" s="77"/>
      <c r="I355" s="77"/>
      <c r="J355" s="77"/>
    </row>
    <row r="356" spans="3:10" s="71" customFormat="1" x14ac:dyDescent="0.35">
      <c r="C356" s="76"/>
      <c r="D356" s="77"/>
      <c r="E356" s="77"/>
      <c r="F356" s="77"/>
      <c r="G356" s="77"/>
      <c r="H356" s="77"/>
      <c r="I356" s="77"/>
      <c r="J356" s="77"/>
    </row>
    <row r="357" spans="3:10" s="71" customFormat="1" x14ac:dyDescent="0.35">
      <c r="C357" s="76"/>
      <c r="D357" s="77"/>
      <c r="E357" s="77"/>
      <c r="F357" s="77"/>
      <c r="G357" s="77"/>
      <c r="H357" s="77"/>
      <c r="I357" s="77"/>
      <c r="J357" s="77"/>
    </row>
    <row r="358" spans="3:10" s="71" customFormat="1" x14ac:dyDescent="0.35">
      <c r="C358" s="76"/>
      <c r="D358" s="77"/>
      <c r="E358" s="77"/>
      <c r="F358" s="77"/>
      <c r="G358" s="77"/>
      <c r="H358" s="77"/>
      <c r="I358" s="77"/>
      <c r="J358" s="77"/>
    </row>
    <row r="359" spans="3:10" s="71" customFormat="1" x14ac:dyDescent="0.35">
      <c r="C359" s="76"/>
      <c r="D359" s="77"/>
      <c r="E359" s="77"/>
      <c r="F359" s="77"/>
      <c r="G359" s="77"/>
      <c r="H359" s="77"/>
      <c r="I359" s="77"/>
      <c r="J359" s="77"/>
    </row>
    <row r="360" spans="3:10" s="71" customFormat="1" x14ac:dyDescent="0.35">
      <c r="C360" s="76"/>
      <c r="D360" s="77"/>
      <c r="E360" s="77"/>
      <c r="F360" s="77"/>
      <c r="G360" s="77"/>
      <c r="H360" s="77"/>
      <c r="I360" s="77"/>
      <c r="J360" s="77"/>
    </row>
    <row r="361" spans="3:10" s="71" customFormat="1" x14ac:dyDescent="0.35">
      <c r="C361" s="76"/>
      <c r="D361" s="77"/>
      <c r="E361" s="77"/>
      <c r="F361" s="77"/>
      <c r="G361" s="77"/>
      <c r="H361" s="77"/>
      <c r="I361" s="77"/>
      <c r="J361" s="77"/>
    </row>
    <row r="362" spans="3:10" s="71" customFormat="1" x14ac:dyDescent="0.35">
      <c r="C362" s="76"/>
      <c r="D362" s="77"/>
      <c r="E362" s="77"/>
      <c r="F362" s="77"/>
      <c r="G362" s="77"/>
      <c r="H362" s="77"/>
      <c r="I362" s="77"/>
      <c r="J362" s="77"/>
    </row>
    <row r="363" spans="3:10" s="71" customFormat="1" x14ac:dyDescent="0.35">
      <c r="C363" s="76"/>
      <c r="D363" s="77"/>
      <c r="E363" s="77"/>
      <c r="F363" s="77"/>
      <c r="G363" s="77"/>
      <c r="H363" s="77"/>
      <c r="I363" s="77"/>
      <c r="J363" s="77"/>
    </row>
    <row r="364" spans="3:10" s="71" customFormat="1" x14ac:dyDescent="0.35">
      <c r="C364" s="76"/>
      <c r="D364" s="77"/>
      <c r="E364" s="77"/>
      <c r="F364" s="77"/>
      <c r="G364" s="77"/>
      <c r="H364" s="77"/>
      <c r="I364" s="77"/>
      <c r="J364" s="77"/>
    </row>
    <row r="365" spans="3:10" s="71" customFormat="1" x14ac:dyDescent="0.35">
      <c r="C365" s="76"/>
      <c r="D365" s="77"/>
      <c r="E365" s="77"/>
      <c r="F365" s="77"/>
      <c r="G365" s="77"/>
      <c r="H365" s="77"/>
      <c r="I365" s="77"/>
      <c r="J365" s="77"/>
    </row>
    <row r="366" spans="3:10" s="71" customFormat="1" x14ac:dyDescent="0.35">
      <c r="C366" s="76"/>
      <c r="D366" s="77"/>
      <c r="E366" s="77"/>
      <c r="F366" s="77"/>
      <c r="G366" s="77"/>
      <c r="H366" s="77"/>
      <c r="I366" s="77"/>
      <c r="J366" s="77"/>
    </row>
    <row r="367" spans="3:10" s="71" customFormat="1" x14ac:dyDescent="0.35">
      <c r="C367" s="76"/>
      <c r="D367" s="77"/>
      <c r="E367" s="77"/>
      <c r="F367" s="77"/>
      <c r="G367" s="77"/>
      <c r="H367" s="77"/>
      <c r="I367" s="77"/>
      <c r="J367" s="77"/>
    </row>
    <row r="368" spans="3:10" s="71" customFormat="1" x14ac:dyDescent="0.35">
      <c r="C368" s="76"/>
      <c r="D368" s="77"/>
      <c r="E368" s="77"/>
      <c r="F368" s="77"/>
      <c r="G368" s="77"/>
      <c r="H368" s="77"/>
      <c r="I368" s="77"/>
      <c r="J368" s="77"/>
    </row>
    <row r="369" spans="3:10" s="71" customFormat="1" x14ac:dyDescent="0.35">
      <c r="C369" s="76"/>
      <c r="D369" s="77"/>
      <c r="E369" s="77"/>
      <c r="F369" s="77"/>
      <c r="G369" s="77"/>
      <c r="H369" s="77"/>
      <c r="I369" s="77"/>
      <c r="J369" s="77"/>
    </row>
    <row r="370" spans="3:10" s="71" customFormat="1" x14ac:dyDescent="0.35">
      <c r="C370" s="76"/>
      <c r="D370" s="77"/>
      <c r="E370" s="77"/>
      <c r="F370" s="77"/>
      <c r="G370" s="77"/>
      <c r="H370" s="77"/>
      <c r="I370" s="77"/>
      <c r="J370" s="77"/>
    </row>
    <row r="371" spans="3:10" s="71" customFormat="1" x14ac:dyDescent="0.35">
      <c r="C371" s="76"/>
      <c r="D371" s="77"/>
      <c r="E371" s="77"/>
      <c r="F371" s="77"/>
      <c r="G371" s="77"/>
      <c r="H371" s="77"/>
      <c r="I371" s="77"/>
      <c r="J371" s="77"/>
    </row>
    <row r="372" spans="3:10" s="71" customFormat="1" x14ac:dyDescent="0.35">
      <c r="C372" s="76"/>
      <c r="D372" s="77"/>
      <c r="E372" s="77"/>
      <c r="F372" s="77"/>
      <c r="G372" s="77"/>
      <c r="H372" s="77"/>
      <c r="I372" s="77"/>
      <c r="J372" s="77"/>
    </row>
    <row r="373" spans="3:10" s="71" customFormat="1" x14ac:dyDescent="0.35">
      <c r="C373" s="76"/>
      <c r="D373" s="77"/>
      <c r="E373" s="77"/>
      <c r="F373" s="77"/>
      <c r="G373" s="77"/>
      <c r="H373" s="77"/>
      <c r="I373" s="77"/>
      <c r="J373" s="77"/>
    </row>
    <row r="374" spans="3:10" s="71" customFormat="1" x14ac:dyDescent="0.35">
      <c r="C374" s="76"/>
      <c r="D374" s="77"/>
      <c r="E374" s="77"/>
      <c r="F374" s="77"/>
      <c r="G374" s="77"/>
      <c r="H374" s="77"/>
      <c r="I374" s="77"/>
      <c r="J374" s="77"/>
    </row>
    <row r="375" spans="3:10" s="71" customFormat="1" x14ac:dyDescent="0.35">
      <c r="C375" s="76"/>
      <c r="D375" s="77"/>
      <c r="E375" s="77"/>
      <c r="F375" s="77"/>
      <c r="G375" s="77"/>
      <c r="H375" s="77"/>
      <c r="I375" s="77"/>
      <c r="J375" s="77"/>
    </row>
    <row r="376" spans="3:10" s="71" customFormat="1" x14ac:dyDescent="0.35">
      <c r="C376" s="76"/>
      <c r="D376" s="77"/>
      <c r="E376" s="77"/>
      <c r="F376" s="77"/>
      <c r="G376" s="77"/>
      <c r="H376" s="77"/>
      <c r="I376" s="77"/>
      <c r="J376" s="77"/>
    </row>
    <row r="377" spans="3:10" s="71" customFormat="1" x14ac:dyDescent="0.35">
      <c r="C377" s="76"/>
      <c r="D377" s="77"/>
      <c r="E377" s="77"/>
      <c r="F377" s="77"/>
      <c r="G377" s="77"/>
      <c r="H377" s="77"/>
      <c r="I377" s="77"/>
      <c r="J377" s="77"/>
    </row>
    <row r="378" spans="3:10" s="71" customFormat="1" x14ac:dyDescent="0.35">
      <c r="C378" s="76"/>
      <c r="D378" s="77"/>
      <c r="E378" s="77"/>
      <c r="F378" s="77"/>
      <c r="G378" s="77"/>
      <c r="H378" s="77"/>
      <c r="I378" s="77"/>
      <c r="J378" s="77"/>
    </row>
    <row r="379" spans="3:10" s="71" customFormat="1" x14ac:dyDescent="0.35">
      <c r="C379" s="76"/>
      <c r="D379" s="77"/>
      <c r="E379" s="77"/>
      <c r="F379" s="77"/>
      <c r="G379" s="77"/>
      <c r="H379" s="77"/>
      <c r="I379" s="77"/>
      <c r="J379" s="77"/>
    </row>
    <row r="380" spans="3:10" s="71" customFormat="1" x14ac:dyDescent="0.35">
      <c r="C380" s="76"/>
      <c r="D380" s="77"/>
      <c r="E380" s="77"/>
      <c r="F380" s="77"/>
      <c r="G380" s="77"/>
      <c r="H380" s="77"/>
      <c r="I380" s="77"/>
      <c r="J380" s="77"/>
    </row>
    <row r="381" spans="3:10" s="71" customFormat="1" x14ac:dyDescent="0.35">
      <c r="C381" s="76"/>
      <c r="D381" s="77"/>
      <c r="E381" s="77"/>
      <c r="F381" s="77"/>
      <c r="G381" s="77"/>
      <c r="H381" s="77"/>
      <c r="I381" s="77"/>
      <c r="J381" s="77"/>
    </row>
    <row r="382" spans="3:10" s="71" customFormat="1" x14ac:dyDescent="0.35">
      <c r="C382" s="76"/>
      <c r="D382" s="77"/>
      <c r="E382" s="77"/>
      <c r="F382" s="77"/>
      <c r="G382" s="77"/>
      <c r="H382" s="77"/>
      <c r="I382" s="77"/>
      <c r="J382" s="77"/>
    </row>
    <row r="383" spans="3:10" s="71" customFormat="1" x14ac:dyDescent="0.35">
      <c r="C383" s="76"/>
      <c r="D383" s="77"/>
      <c r="E383" s="77"/>
      <c r="F383" s="77"/>
      <c r="G383" s="77"/>
      <c r="H383" s="77"/>
      <c r="I383" s="77"/>
      <c r="J383" s="77"/>
    </row>
    <row r="384" spans="3:10" s="71" customFormat="1" x14ac:dyDescent="0.35">
      <c r="C384" s="76"/>
      <c r="D384" s="77"/>
      <c r="E384" s="77"/>
      <c r="F384" s="77"/>
      <c r="G384" s="77"/>
      <c r="H384" s="77"/>
      <c r="I384" s="77"/>
      <c r="J384" s="77"/>
    </row>
    <row r="385" spans="3:10" s="71" customFormat="1" x14ac:dyDescent="0.35">
      <c r="C385" s="76"/>
      <c r="D385" s="77"/>
      <c r="E385" s="77"/>
      <c r="F385" s="77"/>
      <c r="G385" s="77"/>
      <c r="H385" s="77"/>
      <c r="I385" s="77"/>
      <c r="J385" s="77"/>
    </row>
    <row r="386" spans="3:10" s="71" customFormat="1" x14ac:dyDescent="0.35">
      <c r="C386" s="76"/>
      <c r="D386" s="77"/>
      <c r="E386" s="77"/>
      <c r="F386" s="77"/>
      <c r="G386" s="77"/>
      <c r="H386" s="77"/>
      <c r="I386" s="77"/>
      <c r="J386" s="77"/>
    </row>
    <row r="387" spans="3:10" s="71" customFormat="1" x14ac:dyDescent="0.35">
      <c r="C387" s="76"/>
      <c r="D387" s="77"/>
      <c r="E387" s="77"/>
      <c r="F387" s="77"/>
      <c r="G387" s="77"/>
      <c r="H387" s="77"/>
      <c r="I387" s="77"/>
      <c r="J387" s="77"/>
    </row>
    <row r="388" spans="3:10" s="71" customFormat="1" x14ac:dyDescent="0.35">
      <c r="C388" s="76"/>
      <c r="D388" s="77"/>
      <c r="E388" s="77"/>
      <c r="F388" s="77"/>
      <c r="G388" s="77"/>
      <c r="H388" s="77"/>
      <c r="I388" s="77"/>
      <c r="J388" s="77"/>
    </row>
    <row r="389" spans="3:10" s="71" customFormat="1" x14ac:dyDescent="0.35">
      <c r="C389" s="76"/>
      <c r="D389" s="77"/>
      <c r="E389" s="77"/>
      <c r="F389" s="77"/>
      <c r="G389" s="77"/>
      <c r="H389" s="77"/>
      <c r="I389" s="77"/>
      <c r="J389" s="77"/>
    </row>
    <row r="390" spans="3:10" s="71" customFormat="1" x14ac:dyDescent="0.35">
      <c r="C390" s="76"/>
      <c r="D390" s="77"/>
      <c r="E390" s="77"/>
      <c r="F390" s="77"/>
      <c r="G390" s="77"/>
      <c r="H390" s="77"/>
      <c r="I390" s="77"/>
      <c r="J390" s="77"/>
    </row>
    <row r="391" spans="3:10" s="71" customFormat="1" x14ac:dyDescent="0.35">
      <c r="C391" s="76"/>
      <c r="D391" s="77"/>
      <c r="E391" s="77"/>
      <c r="F391" s="77"/>
      <c r="G391" s="77"/>
      <c r="H391" s="77"/>
      <c r="I391" s="77"/>
      <c r="J391" s="77"/>
    </row>
    <row r="392" spans="3:10" s="71" customFormat="1" x14ac:dyDescent="0.35">
      <c r="C392" s="76"/>
      <c r="D392" s="77"/>
      <c r="E392" s="77"/>
      <c r="F392" s="77"/>
      <c r="G392" s="77"/>
      <c r="H392" s="77"/>
      <c r="I392" s="77"/>
      <c r="J392" s="77"/>
    </row>
    <row r="393" spans="3:10" s="71" customFormat="1" x14ac:dyDescent="0.35">
      <c r="C393" s="76"/>
      <c r="D393" s="77"/>
      <c r="E393" s="77"/>
      <c r="F393" s="77"/>
      <c r="G393" s="77"/>
      <c r="H393" s="77"/>
      <c r="I393" s="77"/>
      <c r="J393" s="77"/>
    </row>
    <row r="394" spans="3:10" s="71" customFormat="1" x14ac:dyDescent="0.35">
      <c r="C394" s="76"/>
      <c r="D394" s="77"/>
      <c r="E394" s="77"/>
      <c r="F394" s="77"/>
      <c r="G394" s="77"/>
      <c r="H394" s="77"/>
      <c r="I394" s="77"/>
      <c r="J394" s="77"/>
    </row>
    <row r="395" spans="3:10" s="71" customFormat="1" x14ac:dyDescent="0.35">
      <c r="C395" s="76"/>
      <c r="D395" s="77"/>
      <c r="E395" s="77"/>
      <c r="F395" s="77"/>
      <c r="G395" s="77"/>
      <c r="H395" s="77"/>
      <c r="I395" s="77"/>
      <c r="J395" s="77"/>
    </row>
    <row r="396" spans="3:10" s="71" customFormat="1" x14ac:dyDescent="0.35">
      <c r="C396" s="76"/>
      <c r="D396" s="77"/>
      <c r="E396" s="77"/>
      <c r="F396" s="77"/>
      <c r="G396" s="77"/>
      <c r="H396" s="77"/>
      <c r="I396" s="77"/>
      <c r="J396" s="77"/>
    </row>
    <row r="397" spans="3:10" s="71" customFormat="1" x14ac:dyDescent="0.35">
      <c r="C397" s="76"/>
      <c r="D397" s="77"/>
      <c r="E397" s="77"/>
      <c r="F397" s="77"/>
      <c r="G397" s="77"/>
      <c r="H397" s="77"/>
      <c r="I397" s="77"/>
      <c r="J397" s="77"/>
    </row>
    <row r="398" spans="3:10" s="71" customFormat="1" x14ac:dyDescent="0.35">
      <c r="C398" s="76"/>
      <c r="D398" s="77"/>
      <c r="E398" s="77"/>
      <c r="F398" s="77"/>
      <c r="G398" s="77"/>
      <c r="H398" s="77"/>
      <c r="I398" s="77"/>
      <c r="J398" s="77"/>
    </row>
    <row r="399" spans="3:10" s="71" customFormat="1" x14ac:dyDescent="0.35">
      <c r="C399" s="76"/>
      <c r="D399" s="77"/>
      <c r="E399" s="77"/>
      <c r="F399" s="77"/>
      <c r="G399" s="77"/>
      <c r="H399" s="77"/>
      <c r="I399" s="77"/>
      <c r="J399" s="77"/>
    </row>
    <row r="400" spans="3:10" s="71" customFormat="1" x14ac:dyDescent="0.35">
      <c r="C400" s="76"/>
      <c r="D400" s="77"/>
      <c r="E400" s="77"/>
      <c r="F400" s="77"/>
      <c r="G400" s="77"/>
      <c r="H400" s="77"/>
      <c r="I400" s="77"/>
      <c r="J400" s="77"/>
    </row>
    <row r="401" spans="3:10" s="71" customFormat="1" x14ac:dyDescent="0.35">
      <c r="C401" s="76"/>
      <c r="D401" s="77"/>
      <c r="E401" s="77"/>
      <c r="F401" s="77"/>
      <c r="G401" s="77"/>
      <c r="H401" s="77"/>
      <c r="I401" s="77"/>
      <c r="J401" s="77"/>
    </row>
    <row r="402" spans="3:10" s="71" customFormat="1" x14ac:dyDescent="0.35">
      <c r="C402" s="76"/>
      <c r="D402" s="77"/>
      <c r="E402" s="77"/>
      <c r="F402" s="77"/>
      <c r="G402" s="77"/>
      <c r="H402" s="77"/>
      <c r="I402" s="77"/>
      <c r="J402" s="77"/>
    </row>
    <row r="403" spans="3:10" s="71" customFormat="1" x14ac:dyDescent="0.35">
      <c r="C403" s="76"/>
      <c r="D403" s="77"/>
      <c r="E403" s="77"/>
      <c r="F403" s="77"/>
      <c r="G403" s="77"/>
      <c r="H403" s="77"/>
      <c r="I403" s="77"/>
      <c r="J403" s="77"/>
    </row>
    <row r="404" spans="3:10" s="71" customFormat="1" x14ac:dyDescent="0.35">
      <c r="C404" s="76"/>
      <c r="D404" s="77"/>
      <c r="E404" s="77"/>
      <c r="F404" s="77"/>
      <c r="G404" s="77"/>
      <c r="H404" s="77"/>
      <c r="I404" s="77"/>
      <c r="J404" s="77"/>
    </row>
    <row r="405" spans="3:10" s="71" customFormat="1" x14ac:dyDescent="0.35">
      <c r="C405" s="76"/>
      <c r="D405" s="77"/>
      <c r="E405" s="77"/>
      <c r="F405" s="77"/>
      <c r="G405" s="77"/>
      <c r="H405" s="77"/>
      <c r="I405" s="77"/>
      <c r="J405" s="77"/>
    </row>
    <row r="406" spans="3:10" s="71" customFormat="1" x14ac:dyDescent="0.35">
      <c r="C406" s="76"/>
      <c r="D406" s="77"/>
      <c r="E406" s="77"/>
      <c r="F406" s="77"/>
      <c r="G406" s="77"/>
      <c r="H406" s="77"/>
      <c r="I406" s="77"/>
      <c r="J406" s="77"/>
    </row>
    <row r="407" spans="3:10" s="71" customFormat="1" x14ac:dyDescent="0.35">
      <c r="C407" s="76"/>
      <c r="D407" s="77"/>
      <c r="E407" s="77"/>
      <c r="F407" s="77"/>
      <c r="G407" s="77"/>
      <c r="H407" s="77"/>
      <c r="I407" s="77"/>
      <c r="J407" s="77"/>
    </row>
    <row r="408" spans="3:10" s="71" customFormat="1" x14ac:dyDescent="0.35">
      <c r="C408" s="76"/>
      <c r="D408" s="77"/>
      <c r="E408" s="77"/>
      <c r="F408" s="77"/>
      <c r="G408" s="77"/>
      <c r="H408" s="77"/>
      <c r="I408" s="77"/>
      <c r="J408" s="77"/>
    </row>
    <row r="409" spans="3:10" s="71" customFormat="1" x14ac:dyDescent="0.35">
      <c r="C409" s="76"/>
      <c r="D409" s="77"/>
      <c r="E409" s="77"/>
      <c r="F409" s="77"/>
      <c r="G409" s="77"/>
      <c r="H409" s="77"/>
      <c r="I409" s="77"/>
      <c r="J409" s="77"/>
    </row>
    <row r="410" spans="3:10" s="71" customFormat="1" x14ac:dyDescent="0.35">
      <c r="C410" s="76"/>
      <c r="D410" s="77"/>
      <c r="E410" s="77"/>
      <c r="F410" s="77"/>
      <c r="G410" s="77"/>
      <c r="H410" s="77"/>
      <c r="I410" s="77"/>
      <c r="J410" s="77"/>
    </row>
    <row r="411" spans="3:10" s="71" customFormat="1" x14ac:dyDescent="0.35">
      <c r="C411" s="76"/>
      <c r="D411" s="77"/>
      <c r="E411" s="77"/>
      <c r="F411" s="77"/>
      <c r="G411" s="77"/>
      <c r="H411" s="77"/>
      <c r="I411" s="77"/>
      <c r="J411" s="77"/>
    </row>
    <row r="412" spans="3:10" s="71" customFormat="1" x14ac:dyDescent="0.35">
      <c r="C412" s="76"/>
      <c r="D412" s="77"/>
      <c r="E412" s="77"/>
      <c r="F412" s="77"/>
      <c r="G412" s="77"/>
      <c r="H412" s="77"/>
      <c r="I412" s="77"/>
      <c r="J412" s="77"/>
    </row>
    <row r="413" spans="3:10" s="71" customFormat="1" x14ac:dyDescent="0.35">
      <c r="C413" s="76"/>
      <c r="D413" s="77"/>
      <c r="E413" s="77"/>
      <c r="F413" s="77"/>
      <c r="G413" s="77"/>
      <c r="H413" s="77"/>
      <c r="I413" s="77"/>
      <c r="J413" s="77"/>
    </row>
    <row r="414" spans="3:10" s="71" customFormat="1" x14ac:dyDescent="0.35">
      <c r="C414" s="76"/>
      <c r="D414" s="77"/>
      <c r="E414" s="77"/>
      <c r="F414" s="77"/>
      <c r="G414" s="77"/>
      <c r="H414" s="77"/>
      <c r="I414" s="77"/>
      <c r="J414" s="77"/>
    </row>
    <row r="415" spans="3:10" s="71" customFormat="1" x14ac:dyDescent="0.35">
      <c r="C415" s="76"/>
      <c r="D415" s="77"/>
      <c r="E415" s="77"/>
      <c r="F415" s="77"/>
      <c r="G415" s="77"/>
      <c r="H415" s="77"/>
      <c r="I415" s="77"/>
      <c r="J415" s="77"/>
    </row>
    <row r="416" spans="3:10" s="71" customFormat="1" x14ac:dyDescent="0.35">
      <c r="C416" s="76"/>
      <c r="D416" s="77"/>
      <c r="E416" s="77"/>
      <c r="F416" s="77"/>
      <c r="G416" s="77"/>
      <c r="H416" s="77"/>
      <c r="I416" s="77"/>
      <c r="J416" s="77"/>
    </row>
    <row r="417" spans="3:10" s="71" customFormat="1" x14ac:dyDescent="0.35">
      <c r="C417" s="76"/>
      <c r="D417" s="77"/>
      <c r="E417" s="77"/>
      <c r="F417" s="77"/>
      <c r="G417" s="77"/>
      <c r="H417" s="77"/>
      <c r="I417" s="77"/>
      <c r="J417" s="77"/>
    </row>
    <row r="418" spans="3:10" s="71" customFormat="1" x14ac:dyDescent="0.35">
      <c r="C418" s="76"/>
      <c r="D418" s="77"/>
      <c r="E418" s="77"/>
      <c r="F418" s="77"/>
      <c r="G418" s="77"/>
      <c r="H418" s="77"/>
      <c r="I418" s="77"/>
      <c r="J418" s="77"/>
    </row>
    <row r="419" spans="3:10" s="71" customFormat="1" x14ac:dyDescent="0.35">
      <c r="C419" s="76"/>
      <c r="D419" s="77"/>
      <c r="E419" s="77"/>
      <c r="F419" s="77"/>
      <c r="G419" s="77"/>
      <c r="H419" s="77"/>
      <c r="I419" s="77"/>
      <c r="J419" s="77"/>
    </row>
    <row r="420" spans="3:10" s="71" customFormat="1" x14ac:dyDescent="0.35">
      <c r="C420" s="76"/>
      <c r="D420" s="77"/>
      <c r="E420" s="77"/>
      <c r="F420" s="77"/>
      <c r="G420" s="77"/>
      <c r="H420" s="77"/>
      <c r="I420" s="77"/>
      <c r="J420" s="77"/>
    </row>
    <row r="421" spans="3:10" s="71" customFormat="1" x14ac:dyDescent="0.35">
      <c r="C421" s="76"/>
      <c r="D421" s="77"/>
      <c r="E421" s="77"/>
      <c r="F421" s="77"/>
      <c r="G421" s="77"/>
      <c r="H421" s="77"/>
      <c r="I421" s="77"/>
      <c r="J421" s="77"/>
    </row>
    <row r="422" spans="3:10" s="71" customFormat="1" x14ac:dyDescent="0.35">
      <c r="C422" s="76"/>
      <c r="D422" s="77"/>
      <c r="E422" s="77"/>
      <c r="F422" s="77"/>
      <c r="G422" s="77"/>
      <c r="H422" s="77"/>
      <c r="I422" s="77"/>
      <c r="J422" s="77"/>
    </row>
    <row r="423" spans="3:10" s="71" customFormat="1" x14ac:dyDescent="0.35">
      <c r="C423" s="76"/>
      <c r="D423" s="77"/>
      <c r="E423" s="77"/>
      <c r="F423" s="77"/>
      <c r="G423" s="77"/>
      <c r="H423" s="77"/>
      <c r="I423" s="77"/>
      <c r="J423" s="77"/>
    </row>
    <row r="424" spans="3:10" s="71" customFormat="1" x14ac:dyDescent="0.35">
      <c r="C424" s="76"/>
      <c r="D424" s="77"/>
      <c r="E424" s="77"/>
      <c r="F424" s="77"/>
      <c r="G424" s="77"/>
      <c r="H424" s="77"/>
      <c r="I424" s="77"/>
      <c r="J424" s="77"/>
    </row>
    <row r="425" spans="3:10" s="71" customFormat="1" x14ac:dyDescent="0.35">
      <c r="C425" s="76"/>
      <c r="D425" s="77"/>
      <c r="E425" s="77"/>
      <c r="F425" s="77"/>
      <c r="G425" s="77"/>
      <c r="H425" s="77"/>
      <c r="I425" s="77"/>
      <c r="J425" s="77"/>
    </row>
    <row r="426" spans="3:10" s="71" customFormat="1" x14ac:dyDescent="0.35">
      <c r="C426" s="76"/>
      <c r="D426" s="77"/>
      <c r="E426" s="77"/>
      <c r="F426" s="77"/>
      <c r="G426" s="77"/>
      <c r="H426" s="77"/>
      <c r="I426" s="77"/>
      <c r="J426" s="77"/>
    </row>
    <row r="427" spans="3:10" s="71" customFormat="1" x14ac:dyDescent="0.35">
      <c r="C427" s="76"/>
      <c r="D427" s="77"/>
      <c r="E427" s="77"/>
      <c r="F427" s="77"/>
      <c r="G427" s="77"/>
      <c r="H427" s="77"/>
      <c r="I427" s="77"/>
      <c r="J427" s="77"/>
    </row>
    <row r="428" spans="3:10" s="71" customFormat="1" x14ac:dyDescent="0.35">
      <c r="C428" s="76"/>
      <c r="D428" s="77"/>
      <c r="E428" s="77"/>
      <c r="F428" s="77"/>
      <c r="G428" s="77"/>
      <c r="H428" s="77"/>
      <c r="I428" s="77"/>
      <c r="J428" s="77"/>
    </row>
    <row r="429" spans="3:10" s="71" customFormat="1" x14ac:dyDescent="0.35">
      <c r="C429" s="76"/>
      <c r="D429" s="77"/>
      <c r="E429" s="77"/>
      <c r="F429" s="77"/>
      <c r="G429" s="77"/>
      <c r="H429" s="77"/>
      <c r="I429" s="77"/>
      <c r="J429" s="77"/>
    </row>
    <row r="430" spans="3:10" s="71" customFormat="1" x14ac:dyDescent="0.35">
      <c r="C430" s="76"/>
      <c r="D430" s="77"/>
      <c r="E430" s="77"/>
      <c r="F430" s="77"/>
      <c r="G430" s="77"/>
      <c r="H430" s="77"/>
      <c r="I430" s="77"/>
      <c r="J430" s="77"/>
    </row>
    <row r="431" spans="3:10" s="71" customFormat="1" x14ac:dyDescent="0.35">
      <c r="C431" s="76"/>
      <c r="D431" s="77"/>
      <c r="E431" s="77"/>
      <c r="F431" s="77"/>
      <c r="G431" s="77"/>
      <c r="H431" s="77"/>
      <c r="I431" s="77"/>
      <c r="J431" s="77"/>
    </row>
    <row r="432" spans="3:10" s="71" customFormat="1" x14ac:dyDescent="0.35">
      <c r="C432" s="76"/>
      <c r="D432" s="77"/>
      <c r="E432" s="77"/>
      <c r="F432" s="77"/>
      <c r="G432" s="77"/>
      <c r="H432" s="77"/>
      <c r="I432" s="77"/>
      <c r="J432" s="77"/>
    </row>
    <row r="433" spans="3:10" s="71" customFormat="1" x14ac:dyDescent="0.35">
      <c r="C433" s="76"/>
      <c r="D433" s="77"/>
      <c r="E433" s="77"/>
      <c r="F433" s="77"/>
      <c r="G433" s="77"/>
      <c r="H433" s="77"/>
      <c r="I433" s="77"/>
      <c r="J433" s="77"/>
    </row>
    <row r="434" spans="3:10" s="71" customFormat="1" x14ac:dyDescent="0.35">
      <c r="C434" s="76"/>
      <c r="D434" s="77"/>
      <c r="E434" s="77"/>
      <c r="F434" s="77"/>
      <c r="G434" s="77"/>
      <c r="H434" s="77"/>
      <c r="I434" s="77"/>
      <c r="J434" s="77"/>
    </row>
    <row r="435" spans="3:10" s="71" customFormat="1" x14ac:dyDescent="0.35">
      <c r="C435" s="76"/>
      <c r="D435" s="77"/>
      <c r="E435" s="77"/>
      <c r="F435" s="77"/>
      <c r="G435" s="77"/>
      <c r="H435" s="77"/>
      <c r="I435" s="77"/>
      <c r="J435" s="77"/>
    </row>
    <row r="436" spans="3:10" s="71" customFormat="1" x14ac:dyDescent="0.35">
      <c r="C436" s="76"/>
      <c r="D436" s="77"/>
      <c r="E436" s="77"/>
      <c r="F436" s="77"/>
      <c r="G436" s="77"/>
      <c r="H436" s="77"/>
      <c r="I436" s="77"/>
      <c r="J436" s="77"/>
    </row>
    <row r="437" spans="3:10" s="71" customFormat="1" x14ac:dyDescent="0.35">
      <c r="C437" s="76"/>
      <c r="D437" s="77"/>
      <c r="E437" s="77"/>
      <c r="F437" s="77"/>
      <c r="G437" s="77"/>
      <c r="H437" s="77"/>
      <c r="I437" s="77"/>
      <c r="J437" s="77"/>
    </row>
    <row r="438" spans="3:10" s="71" customFormat="1" x14ac:dyDescent="0.35">
      <c r="C438" s="76"/>
      <c r="D438" s="77"/>
      <c r="E438" s="77"/>
      <c r="F438" s="77"/>
      <c r="G438" s="77"/>
      <c r="H438" s="77"/>
      <c r="I438" s="77"/>
      <c r="J438" s="77"/>
    </row>
    <row r="439" spans="3:10" s="71" customFormat="1" x14ac:dyDescent="0.35">
      <c r="C439" s="76"/>
      <c r="D439" s="77"/>
      <c r="E439" s="77"/>
      <c r="F439" s="77"/>
      <c r="G439" s="77"/>
      <c r="H439" s="77"/>
      <c r="I439" s="77"/>
      <c r="J439" s="77"/>
    </row>
    <row r="440" spans="3:10" s="71" customFormat="1" x14ac:dyDescent="0.35">
      <c r="C440" s="76"/>
      <c r="D440" s="77"/>
      <c r="E440" s="77"/>
      <c r="F440" s="77"/>
      <c r="G440" s="77"/>
      <c r="H440" s="77"/>
      <c r="I440" s="77"/>
      <c r="J440" s="77"/>
    </row>
    <row r="441" spans="3:10" s="71" customFormat="1" x14ac:dyDescent="0.35">
      <c r="C441" s="76"/>
      <c r="D441" s="77"/>
      <c r="E441" s="77"/>
      <c r="F441" s="77"/>
      <c r="G441" s="77"/>
      <c r="H441" s="77"/>
      <c r="I441" s="77"/>
      <c r="J441" s="77"/>
    </row>
    <row r="442" spans="3:10" s="71" customFormat="1" x14ac:dyDescent="0.35">
      <c r="C442" s="76"/>
      <c r="D442" s="77"/>
      <c r="E442" s="77"/>
      <c r="F442" s="77"/>
      <c r="G442" s="77"/>
      <c r="H442" s="77"/>
      <c r="I442" s="77"/>
      <c r="J442" s="77"/>
    </row>
    <row r="443" spans="3:10" s="71" customFormat="1" x14ac:dyDescent="0.35">
      <c r="C443" s="76"/>
      <c r="D443" s="77"/>
      <c r="E443" s="77"/>
      <c r="F443" s="77"/>
      <c r="G443" s="77"/>
      <c r="H443" s="77"/>
      <c r="I443" s="77"/>
      <c r="J443" s="77"/>
    </row>
    <row r="444" spans="3:10" s="71" customFormat="1" x14ac:dyDescent="0.35">
      <c r="C444" s="76"/>
      <c r="D444" s="77"/>
      <c r="E444" s="77"/>
      <c r="F444" s="77"/>
      <c r="G444" s="77"/>
      <c r="H444" s="77"/>
      <c r="I444" s="77"/>
      <c r="J444" s="77"/>
    </row>
    <row r="445" spans="3:10" s="71" customFormat="1" x14ac:dyDescent="0.35">
      <c r="C445" s="76"/>
      <c r="D445" s="77"/>
      <c r="E445" s="77"/>
      <c r="F445" s="77"/>
      <c r="G445" s="77"/>
      <c r="H445" s="77"/>
      <c r="I445" s="77"/>
      <c r="J445" s="77"/>
    </row>
    <row r="446" spans="3:10" s="71" customFormat="1" x14ac:dyDescent="0.35">
      <c r="C446" s="76"/>
      <c r="D446" s="77"/>
      <c r="E446" s="77"/>
      <c r="F446" s="77"/>
      <c r="G446" s="77"/>
      <c r="H446" s="77"/>
      <c r="I446" s="77"/>
      <c r="J446" s="77"/>
    </row>
    <row r="447" spans="3:10" s="71" customFormat="1" x14ac:dyDescent="0.35">
      <c r="C447" s="76"/>
      <c r="D447" s="77"/>
      <c r="E447" s="77"/>
      <c r="F447" s="77"/>
      <c r="G447" s="77"/>
      <c r="H447" s="77"/>
      <c r="I447" s="77"/>
      <c r="J447" s="77"/>
    </row>
    <row r="448" spans="3:10" s="71" customFormat="1" x14ac:dyDescent="0.35">
      <c r="C448" s="76"/>
      <c r="D448" s="77"/>
      <c r="E448" s="77"/>
      <c r="F448" s="77"/>
      <c r="G448" s="77"/>
      <c r="H448" s="77"/>
      <c r="I448" s="77"/>
      <c r="J448" s="77"/>
    </row>
    <row r="449" spans="3:10" s="71" customFormat="1" x14ac:dyDescent="0.35">
      <c r="C449" s="76"/>
      <c r="D449" s="77"/>
      <c r="E449" s="77"/>
      <c r="F449" s="77"/>
      <c r="G449" s="77"/>
      <c r="H449" s="77"/>
      <c r="I449" s="77"/>
      <c r="J449" s="77"/>
    </row>
    <row r="450" spans="3:10" s="71" customFormat="1" x14ac:dyDescent="0.35">
      <c r="C450" s="76"/>
      <c r="D450" s="77"/>
      <c r="E450" s="77"/>
      <c r="F450" s="77"/>
      <c r="G450" s="77"/>
      <c r="H450" s="77"/>
      <c r="I450" s="77"/>
      <c r="J450" s="77"/>
    </row>
    <row r="451" spans="3:10" s="71" customFormat="1" x14ac:dyDescent="0.35">
      <c r="C451" s="76"/>
      <c r="D451" s="77"/>
      <c r="E451" s="77"/>
      <c r="F451" s="77"/>
      <c r="G451" s="77"/>
      <c r="H451" s="77"/>
      <c r="I451" s="77"/>
      <c r="J451" s="77"/>
    </row>
    <row r="452" spans="3:10" s="71" customFormat="1" x14ac:dyDescent="0.35">
      <c r="C452" s="76"/>
      <c r="D452" s="77"/>
      <c r="E452" s="77"/>
      <c r="F452" s="77"/>
      <c r="G452" s="77"/>
      <c r="H452" s="77"/>
      <c r="I452" s="77"/>
      <c r="J452" s="77"/>
    </row>
    <row r="453" spans="3:10" s="71" customFormat="1" x14ac:dyDescent="0.35">
      <c r="C453" s="76"/>
      <c r="D453" s="77"/>
      <c r="E453" s="77"/>
      <c r="F453" s="77"/>
      <c r="G453" s="77"/>
      <c r="H453" s="77"/>
      <c r="I453" s="77"/>
      <c r="J453" s="77"/>
    </row>
    <row r="454" spans="3:10" s="71" customFormat="1" x14ac:dyDescent="0.35">
      <c r="C454" s="76"/>
      <c r="D454" s="77"/>
      <c r="E454" s="77"/>
      <c r="F454" s="77"/>
      <c r="G454" s="77"/>
      <c r="H454" s="77"/>
      <c r="I454" s="77"/>
      <c r="J454" s="77"/>
    </row>
    <row r="455" spans="3:10" s="71" customFormat="1" x14ac:dyDescent="0.35">
      <c r="C455" s="76"/>
      <c r="D455" s="77"/>
      <c r="E455" s="77"/>
      <c r="F455" s="77"/>
      <c r="G455" s="77"/>
      <c r="H455" s="77"/>
      <c r="I455" s="77"/>
      <c r="J455" s="77"/>
    </row>
    <row r="456" spans="3:10" s="71" customFormat="1" x14ac:dyDescent="0.35">
      <c r="C456" s="76"/>
      <c r="D456" s="77"/>
      <c r="E456" s="77"/>
      <c r="F456" s="77"/>
      <c r="G456" s="77"/>
      <c r="H456" s="77"/>
      <c r="I456" s="77"/>
      <c r="J456" s="77"/>
    </row>
    <row r="457" spans="3:10" s="71" customFormat="1" x14ac:dyDescent="0.35">
      <c r="C457" s="76"/>
      <c r="D457" s="77"/>
      <c r="E457" s="77"/>
      <c r="F457" s="77"/>
      <c r="G457" s="77"/>
      <c r="H457" s="77"/>
      <c r="I457" s="77"/>
      <c r="J457" s="77"/>
    </row>
    <row r="458" spans="3:10" s="71" customFormat="1" x14ac:dyDescent="0.35">
      <c r="C458" s="76"/>
      <c r="D458" s="77"/>
      <c r="E458" s="77"/>
      <c r="F458" s="77"/>
      <c r="G458" s="77"/>
      <c r="H458" s="77"/>
      <c r="I458" s="77"/>
      <c r="J458" s="77"/>
    </row>
    <row r="459" spans="3:10" s="71" customFormat="1" x14ac:dyDescent="0.35">
      <c r="C459" s="76"/>
      <c r="D459" s="77"/>
      <c r="E459" s="77"/>
      <c r="F459" s="77"/>
      <c r="G459" s="77"/>
      <c r="H459" s="77"/>
      <c r="I459" s="77"/>
      <c r="J459" s="77"/>
    </row>
    <row r="460" spans="3:10" s="71" customFormat="1" x14ac:dyDescent="0.35">
      <c r="C460" s="76"/>
      <c r="D460" s="77"/>
      <c r="E460" s="77"/>
      <c r="F460" s="77"/>
      <c r="G460" s="77"/>
      <c r="H460" s="77"/>
      <c r="I460" s="77"/>
      <c r="J460" s="77"/>
    </row>
    <row r="461" spans="3:10" s="71" customFormat="1" x14ac:dyDescent="0.35">
      <c r="C461" s="76"/>
      <c r="D461" s="77"/>
      <c r="E461" s="77"/>
      <c r="F461" s="77"/>
      <c r="G461" s="77"/>
      <c r="H461" s="77"/>
      <c r="I461" s="77"/>
      <c r="J461" s="77"/>
    </row>
    <row r="462" spans="3:10" s="71" customFormat="1" x14ac:dyDescent="0.35">
      <c r="C462" s="76"/>
      <c r="D462" s="77"/>
      <c r="E462" s="77"/>
      <c r="F462" s="77"/>
      <c r="G462" s="77"/>
      <c r="H462" s="77"/>
      <c r="I462" s="77"/>
      <c r="J462" s="77"/>
    </row>
    <row r="463" spans="3:10" s="71" customFormat="1" x14ac:dyDescent="0.35">
      <c r="C463" s="76"/>
      <c r="D463" s="77"/>
      <c r="E463" s="77"/>
      <c r="F463" s="77"/>
      <c r="G463" s="77"/>
      <c r="H463" s="77"/>
      <c r="I463" s="77"/>
      <c r="J463" s="77"/>
    </row>
    <row r="464" spans="3:10" s="71" customFormat="1" x14ac:dyDescent="0.35">
      <c r="C464" s="76"/>
      <c r="D464" s="77"/>
      <c r="E464" s="77"/>
      <c r="F464" s="77"/>
      <c r="G464" s="77"/>
      <c r="H464" s="77"/>
      <c r="I464" s="77"/>
      <c r="J464" s="77"/>
    </row>
    <row r="465" spans="3:10" s="71" customFormat="1" x14ac:dyDescent="0.35">
      <c r="C465" s="76"/>
      <c r="D465" s="77"/>
      <c r="E465" s="77"/>
      <c r="F465" s="77"/>
      <c r="G465" s="77"/>
      <c r="H465" s="77"/>
      <c r="I465" s="77"/>
      <c r="J465" s="77"/>
    </row>
    <row r="466" spans="3:10" s="71" customFormat="1" x14ac:dyDescent="0.35">
      <c r="C466" s="76"/>
      <c r="D466" s="77"/>
      <c r="E466" s="77"/>
      <c r="F466" s="77"/>
      <c r="G466" s="77"/>
      <c r="H466" s="77"/>
      <c r="I466" s="77"/>
      <c r="J466" s="77"/>
    </row>
    <row r="467" spans="3:10" s="71" customFormat="1" x14ac:dyDescent="0.35">
      <c r="C467" s="76"/>
      <c r="D467" s="77"/>
      <c r="E467" s="77"/>
      <c r="F467" s="77"/>
      <c r="G467" s="77"/>
      <c r="H467" s="77"/>
      <c r="I467" s="77"/>
      <c r="J467" s="77"/>
    </row>
    <row r="468" spans="3:10" s="71" customFormat="1" x14ac:dyDescent="0.35">
      <c r="C468" s="76"/>
      <c r="D468" s="77"/>
      <c r="E468" s="77"/>
      <c r="F468" s="77"/>
      <c r="G468" s="77"/>
      <c r="H468" s="77"/>
      <c r="I468" s="77"/>
      <c r="J468" s="77"/>
    </row>
    <row r="469" spans="3:10" s="71" customFormat="1" x14ac:dyDescent="0.35">
      <c r="C469" s="76"/>
      <c r="D469" s="77"/>
      <c r="E469" s="77"/>
      <c r="F469" s="77"/>
      <c r="G469" s="77"/>
      <c r="H469" s="77"/>
      <c r="I469" s="77"/>
      <c r="J469" s="77"/>
    </row>
    <row r="470" spans="3:10" s="71" customFormat="1" x14ac:dyDescent="0.35">
      <c r="C470" s="76"/>
      <c r="D470" s="77"/>
      <c r="E470" s="77"/>
      <c r="F470" s="77"/>
      <c r="G470" s="77"/>
      <c r="H470" s="77"/>
      <c r="I470" s="77"/>
      <c r="J470" s="77"/>
    </row>
    <row r="471" spans="3:10" s="71" customFormat="1" x14ac:dyDescent="0.35">
      <c r="C471" s="76"/>
      <c r="D471" s="77"/>
      <c r="E471" s="77"/>
      <c r="F471" s="77"/>
      <c r="G471" s="77"/>
      <c r="H471" s="77"/>
      <c r="I471" s="77"/>
      <c r="J471" s="77"/>
    </row>
    <row r="472" spans="3:10" s="71" customFormat="1" x14ac:dyDescent="0.35">
      <c r="C472" s="76"/>
      <c r="D472" s="77"/>
      <c r="E472" s="77"/>
      <c r="F472" s="77"/>
      <c r="G472" s="77"/>
      <c r="H472" s="77"/>
      <c r="I472" s="77"/>
      <c r="J472" s="77"/>
    </row>
    <row r="473" spans="3:10" s="71" customFormat="1" x14ac:dyDescent="0.35">
      <c r="C473" s="76"/>
      <c r="D473" s="77"/>
      <c r="E473" s="77"/>
      <c r="F473" s="77"/>
      <c r="G473" s="77"/>
      <c r="H473" s="77"/>
      <c r="I473" s="77"/>
      <c r="J473" s="77"/>
    </row>
    <row r="474" spans="3:10" s="71" customFormat="1" x14ac:dyDescent="0.35">
      <c r="C474" s="76"/>
      <c r="D474" s="77"/>
      <c r="E474" s="77"/>
      <c r="F474" s="77"/>
      <c r="G474" s="77"/>
      <c r="H474" s="77"/>
      <c r="I474" s="77"/>
      <c r="J474" s="77"/>
    </row>
    <row r="475" spans="3:10" s="71" customFormat="1" x14ac:dyDescent="0.35">
      <c r="C475" s="76"/>
      <c r="D475" s="77"/>
      <c r="E475" s="77"/>
      <c r="F475" s="77"/>
      <c r="G475" s="77"/>
      <c r="H475" s="77"/>
      <c r="I475" s="77"/>
      <c r="J475" s="77"/>
    </row>
    <row r="476" spans="3:10" s="71" customFormat="1" x14ac:dyDescent="0.35">
      <c r="C476" s="76"/>
      <c r="D476" s="77"/>
      <c r="E476" s="77"/>
      <c r="F476" s="77"/>
      <c r="G476" s="77"/>
      <c r="H476" s="77"/>
      <c r="I476" s="77"/>
      <c r="J476" s="77"/>
    </row>
    <row r="477" spans="3:10" s="71" customFormat="1" x14ac:dyDescent="0.35">
      <c r="C477" s="76"/>
      <c r="D477" s="77"/>
      <c r="E477" s="77"/>
      <c r="F477" s="77"/>
      <c r="G477" s="77"/>
      <c r="H477" s="77"/>
      <c r="I477" s="77"/>
      <c r="J477" s="77"/>
    </row>
    <row r="478" spans="3:10" s="71" customFormat="1" x14ac:dyDescent="0.35">
      <c r="C478" s="76"/>
      <c r="D478" s="77"/>
      <c r="E478" s="77"/>
      <c r="F478" s="77"/>
      <c r="G478" s="77"/>
      <c r="H478" s="77"/>
      <c r="I478" s="77"/>
      <c r="J478" s="77"/>
    </row>
    <row r="479" spans="3:10" s="71" customFormat="1" x14ac:dyDescent="0.35">
      <c r="C479" s="76"/>
      <c r="D479" s="77"/>
      <c r="E479" s="77"/>
      <c r="F479" s="77"/>
      <c r="G479" s="77"/>
      <c r="H479" s="77"/>
      <c r="I479" s="77"/>
      <c r="J479" s="77"/>
    </row>
    <row r="480" spans="3:10" s="71" customFormat="1" x14ac:dyDescent="0.35">
      <c r="C480" s="76"/>
      <c r="D480" s="77"/>
      <c r="E480" s="77"/>
      <c r="F480" s="77"/>
      <c r="G480" s="77"/>
      <c r="H480" s="77"/>
      <c r="I480" s="77"/>
      <c r="J480" s="77"/>
    </row>
    <row r="481" spans="3:10" s="71" customFormat="1" x14ac:dyDescent="0.35">
      <c r="C481" s="76"/>
      <c r="D481" s="77"/>
      <c r="E481" s="77"/>
      <c r="F481" s="77"/>
      <c r="G481" s="77"/>
      <c r="H481" s="77"/>
      <c r="I481" s="77"/>
      <c r="J481" s="77"/>
    </row>
    <row r="482" spans="3:10" s="71" customFormat="1" x14ac:dyDescent="0.35">
      <c r="C482" s="76"/>
      <c r="D482" s="77"/>
      <c r="E482" s="77"/>
      <c r="F482" s="77"/>
      <c r="G482" s="77"/>
      <c r="H482" s="77"/>
      <c r="I482" s="77"/>
      <c r="J482" s="77"/>
    </row>
    <row r="483" spans="3:10" s="71" customFormat="1" x14ac:dyDescent="0.35">
      <c r="C483" s="76"/>
      <c r="D483" s="77"/>
      <c r="E483" s="77"/>
      <c r="F483" s="77"/>
      <c r="G483" s="77"/>
      <c r="H483" s="77"/>
      <c r="I483" s="77"/>
      <c r="J483" s="77"/>
    </row>
    <row r="484" spans="3:10" s="71" customFormat="1" x14ac:dyDescent="0.35">
      <c r="C484" s="76"/>
      <c r="D484" s="77"/>
      <c r="E484" s="77"/>
      <c r="F484" s="77"/>
      <c r="G484" s="77"/>
      <c r="H484" s="77"/>
      <c r="I484" s="77"/>
      <c r="J484" s="77"/>
    </row>
    <row r="485" spans="3:10" s="71" customFormat="1" x14ac:dyDescent="0.35">
      <c r="C485" s="76"/>
      <c r="D485" s="77"/>
      <c r="E485" s="77"/>
      <c r="F485" s="77"/>
      <c r="G485" s="77"/>
      <c r="H485" s="77"/>
      <c r="I485" s="77"/>
      <c r="J485" s="77"/>
    </row>
    <row r="486" spans="3:10" s="71" customFormat="1" x14ac:dyDescent="0.35">
      <c r="C486" s="76"/>
      <c r="D486" s="77"/>
      <c r="E486" s="77"/>
      <c r="F486" s="77"/>
      <c r="G486" s="77"/>
      <c r="H486" s="77"/>
      <c r="I486" s="77"/>
      <c r="J486" s="77"/>
    </row>
    <row r="487" spans="3:10" s="71" customFormat="1" x14ac:dyDescent="0.35">
      <c r="C487" s="76"/>
      <c r="D487" s="77"/>
      <c r="E487" s="77"/>
      <c r="F487" s="77"/>
      <c r="G487" s="77"/>
      <c r="H487" s="77"/>
      <c r="I487" s="77"/>
      <c r="J487" s="77"/>
    </row>
    <row r="488" spans="3:10" s="71" customFormat="1" x14ac:dyDescent="0.35">
      <c r="C488" s="76"/>
      <c r="D488" s="77"/>
      <c r="E488" s="77"/>
      <c r="F488" s="77"/>
      <c r="G488" s="77"/>
      <c r="H488" s="77"/>
      <c r="I488" s="77"/>
      <c r="J488" s="77"/>
    </row>
    <row r="489" spans="3:10" s="71" customFormat="1" x14ac:dyDescent="0.35">
      <c r="C489" s="76"/>
      <c r="D489" s="77"/>
      <c r="E489" s="77"/>
      <c r="F489" s="77"/>
      <c r="G489" s="77"/>
      <c r="H489" s="77"/>
      <c r="I489" s="77"/>
      <c r="J489" s="77"/>
    </row>
    <row r="490" spans="3:10" s="71" customFormat="1" x14ac:dyDescent="0.35">
      <c r="C490" s="76"/>
      <c r="D490" s="77"/>
      <c r="E490" s="77"/>
      <c r="F490" s="77"/>
      <c r="G490" s="77"/>
      <c r="H490" s="77"/>
      <c r="I490" s="77"/>
      <c r="J490" s="77"/>
    </row>
    <row r="491" spans="3:10" s="71" customFormat="1" x14ac:dyDescent="0.35">
      <c r="C491" s="76"/>
      <c r="D491" s="77"/>
      <c r="E491" s="77"/>
      <c r="F491" s="77"/>
      <c r="G491" s="77"/>
      <c r="H491" s="77"/>
      <c r="I491" s="77"/>
      <c r="J491" s="77"/>
    </row>
    <row r="492" spans="3:10" s="71" customFormat="1" x14ac:dyDescent="0.35">
      <c r="C492" s="76"/>
      <c r="D492" s="77"/>
      <c r="E492" s="77"/>
      <c r="F492" s="77"/>
      <c r="G492" s="77"/>
      <c r="H492" s="77"/>
      <c r="I492" s="77"/>
      <c r="J492" s="77"/>
    </row>
    <row r="493" spans="3:10" s="71" customFormat="1" x14ac:dyDescent="0.35">
      <c r="C493" s="76"/>
      <c r="D493" s="77"/>
      <c r="E493" s="77"/>
      <c r="F493" s="77"/>
      <c r="G493" s="77"/>
      <c r="H493" s="77"/>
      <c r="I493" s="77"/>
      <c r="J493" s="77"/>
    </row>
    <row r="494" spans="3:10" s="71" customFormat="1" x14ac:dyDescent="0.35">
      <c r="C494" s="76"/>
      <c r="D494" s="77"/>
      <c r="E494" s="77"/>
      <c r="F494" s="77"/>
      <c r="G494" s="77"/>
      <c r="H494" s="77"/>
      <c r="I494" s="77"/>
      <c r="J494" s="77"/>
    </row>
    <row r="495" spans="3:10" s="71" customFormat="1" x14ac:dyDescent="0.35">
      <c r="C495" s="76"/>
      <c r="D495" s="77"/>
      <c r="E495" s="77"/>
      <c r="F495" s="77"/>
      <c r="G495" s="77"/>
      <c r="H495" s="77"/>
      <c r="I495" s="77"/>
      <c r="J495" s="77"/>
    </row>
    <row r="496" spans="3:10" s="71" customFormat="1" x14ac:dyDescent="0.35">
      <c r="C496" s="76"/>
      <c r="D496" s="77"/>
      <c r="E496" s="77"/>
      <c r="F496" s="77"/>
      <c r="G496" s="77"/>
      <c r="H496" s="77"/>
      <c r="I496" s="77"/>
      <c r="J496" s="77"/>
    </row>
    <row r="497" spans="3:10" s="71" customFormat="1" x14ac:dyDescent="0.35">
      <c r="C497" s="76"/>
      <c r="D497" s="77"/>
      <c r="E497" s="77"/>
      <c r="F497" s="77"/>
      <c r="G497" s="77"/>
      <c r="H497" s="77"/>
      <c r="I497" s="77"/>
      <c r="J497" s="77"/>
    </row>
    <row r="498" spans="3:10" s="71" customFormat="1" x14ac:dyDescent="0.35">
      <c r="C498" s="76"/>
      <c r="D498" s="77"/>
      <c r="E498" s="77"/>
      <c r="F498" s="77"/>
      <c r="G498" s="77"/>
      <c r="H498" s="77"/>
      <c r="I498" s="77"/>
      <c r="J498" s="77"/>
    </row>
    <row r="499" spans="3:10" s="71" customFormat="1" x14ac:dyDescent="0.35">
      <c r="C499" s="76"/>
      <c r="D499" s="77"/>
      <c r="E499" s="77"/>
      <c r="F499" s="77"/>
      <c r="G499" s="77"/>
      <c r="H499" s="77"/>
      <c r="I499" s="77"/>
      <c r="J499" s="77"/>
    </row>
    <row r="500" spans="3:10" s="71" customFormat="1" x14ac:dyDescent="0.35">
      <c r="C500" s="76"/>
      <c r="D500" s="77"/>
      <c r="E500" s="77"/>
      <c r="F500" s="77"/>
      <c r="G500" s="77"/>
      <c r="H500" s="77"/>
      <c r="I500" s="77"/>
      <c r="J500" s="77"/>
    </row>
    <row r="501" spans="3:10" s="71" customFormat="1" x14ac:dyDescent="0.35">
      <c r="C501" s="76"/>
      <c r="D501" s="77"/>
      <c r="E501" s="77"/>
      <c r="F501" s="77"/>
      <c r="G501" s="77"/>
      <c r="H501" s="77"/>
      <c r="I501" s="77"/>
      <c r="J501" s="77"/>
    </row>
    <row r="502" spans="3:10" s="71" customFormat="1" x14ac:dyDescent="0.35">
      <c r="C502" s="76"/>
      <c r="D502" s="77"/>
      <c r="E502" s="77"/>
      <c r="F502" s="77"/>
      <c r="G502" s="77"/>
      <c r="H502" s="77"/>
      <c r="I502" s="77"/>
      <c r="J502" s="77"/>
    </row>
    <row r="503" spans="3:10" s="71" customFormat="1" x14ac:dyDescent="0.35">
      <c r="C503" s="76"/>
      <c r="D503" s="77"/>
      <c r="E503" s="77"/>
      <c r="F503" s="77"/>
      <c r="G503" s="77"/>
      <c r="H503" s="77"/>
      <c r="I503" s="77"/>
      <c r="J503" s="77"/>
    </row>
    <row r="504" spans="3:10" s="71" customFormat="1" x14ac:dyDescent="0.35">
      <c r="C504" s="76"/>
      <c r="D504" s="77"/>
      <c r="E504" s="77"/>
      <c r="F504" s="77"/>
      <c r="G504" s="77"/>
      <c r="H504" s="77"/>
      <c r="I504" s="77"/>
      <c r="J504" s="77"/>
    </row>
    <row r="505" spans="3:10" s="71" customFormat="1" x14ac:dyDescent="0.35">
      <c r="C505" s="76"/>
      <c r="D505" s="77"/>
      <c r="E505" s="77"/>
      <c r="F505" s="77"/>
      <c r="G505" s="77"/>
      <c r="H505" s="77"/>
      <c r="I505" s="77"/>
      <c r="J505" s="77"/>
    </row>
    <row r="506" spans="3:10" s="71" customFormat="1" x14ac:dyDescent="0.35">
      <c r="C506" s="76"/>
      <c r="D506" s="77"/>
      <c r="E506" s="77"/>
      <c r="F506" s="77"/>
      <c r="G506" s="77"/>
      <c r="H506" s="77"/>
      <c r="I506" s="77"/>
      <c r="J506" s="77"/>
    </row>
    <row r="507" spans="3:10" s="71" customFormat="1" x14ac:dyDescent="0.35">
      <c r="C507" s="76"/>
      <c r="D507" s="77"/>
      <c r="E507" s="77"/>
      <c r="F507" s="77"/>
      <c r="G507" s="77"/>
      <c r="H507" s="77"/>
      <c r="I507" s="77"/>
      <c r="J507" s="77"/>
    </row>
    <row r="508" spans="3:10" s="71" customFormat="1" x14ac:dyDescent="0.35">
      <c r="C508" s="76"/>
      <c r="D508" s="77"/>
      <c r="E508" s="77"/>
      <c r="F508" s="77"/>
      <c r="G508" s="77"/>
      <c r="H508" s="77"/>
      <c r="I508" s="77"/>
      <c r="J508" s="77"/>
    </row>
    <row r="509" spans="3:10" s="71" customFormat="1" x14ac:dyDescent="0.35">
      <c r="C509" s="76"/>
      <c r="D509" s="77"/>
      <c r="E509" s="77"/>
      <c r="F509" s="77"/>
      <c r="G509" s="77"/>
      <c r="H509" s="77"/>
      <c r="I509" s="77"/>
      <c r="J509" s="77"/>
    </row>
    <row r="510" spans="3:10" s="71" customFormat="1" x14ac:dyDescent="0.35">
      <c r="C510" s="76"/>
      <c r="D510" s="77"/>
      <c r="E510" s="77"/>
      <c r="F510" s="77"/>
      <c r="G510" s="77"/>
      <c r="H510" s="77"/>
      <c r="I510" s="77"/>
      <c r="J510" s="77"/>
    </row>
    <row r="511" spans="3:10" s="71" customFormat="1" x14ac:dyDescent="0.35">
      <c r="C511" s="76"/>
      <c r="D511" s="77"/>
      <c r="E511" s="77"/>
      <c r="F511" s="77"/>
      <c r="G511" s="77"/>
      <c r="H511" s="77"/>
      <c r="I511" s="77"/>
      <c r="J511" s="77"/>
    </row>
    <row r="512" spans="3:10" s="71" customFormat="1" x14ac:dyDescent="0.35">
      <c r="C512" s="76"/>
      <c r="D512" s="77"/>
      <c r="E512" s="77"/>
      <c r="F512" s="77"/>
      <c r="G512" s="77"/>
      <c r="H512" s="77"/>
      <c r="I512" s="77"/>
      <c r="J512" s="77"/>
    </row>
    <row r="513" spans="3:10" s="71" customFormat="1" x14ac:dyDescent="0.35">
      <c r="C513" s="76"/>
      <c r="D513" s="77"/>
      <c r="E513" s="77"/>
      <c r="F513" s="77"/>
      <c r="G513" s="77"/>
      <c r="H513" s="77"/>
      <c r="I513" s="77"/>
      <c r="J513" s="77"/>
    </row>
    <row r="514" spans="3:10" s="71" customFormat="1" x14ac:dyDescent="0.35">
      <c r="C514" s="76"/>
      <c r="D514" s="77"/>
      <c r="E514" s="77"/>
      <c r="F514" s="77"/>
      <c r="G514" s="77"/>
      <c r="H514" s="77"/>
      <c r="I514" s="77"/>
      <c r="J514" s="77"/>
    </row>
    <row r="515" spans="3:10" s="71" customFormat="1" x14ac:dyDescent="0.35">
      <c r="C515" s="76"/>
      <c r="D515" s="77"/>
      <c r="E515" s="77"/>
      <c r="F515" s="77"/>
      <c r="G515" s="77"/>
      <c r="H515" s="77"/>
      <c r="I515" s="77"/>
      <c r="J515" s="77"/>
    </row>
    <row r="516" spans="3:10" s="71" customFormat="1" x14ac:dyDescent="0.35">
      <c r="C516" s="76"/>
      <c r="D516" s="77"/>
      <c r="E516" s="77"/>
      <c r="F516" s="77"/>
      <c r="G516" s="77"/>
      <c r="H516" s="77"/>
      <c r="I516" s="77"/>
      <c r="J516" s="77"/>
    </row>
    <row r="517" spans="3:10" s="71" customFormat="1" x14ac:dyDescent="0.35">
      <c r="C517" s="76"/>
      <c r="D517" s="77"/>
      <c r="E517" s="77"/>
      <c r="F517" s="77"/>
      <c r="G517" s="77"/>
      <c r="H517" s="77"/>
      <c r="I517" s="77"/>
      <c r="J517" s="77"/>
    </row>
    <row r="518" spans="3:10" s="71" customFormat="1" x14ac:dyDescent="0.35">
      <c r="C518" s="76"/>
      <c r="D518" s="77"/>
      <c r="E518" s="77"/>
      <c r="F518" s="77"/>
      <c r="G518" s="77"/>
      <c r="H518" s="77"/>
      <c r="I518" s="77"/>
      <c r="J518" s="77"/>
    </row>
    <row r="519" spans="3:10" s="71" customFormat="1" x14ac:dyDescent="0.35">
      <c r="C519" s="76"/>
      <c r="D519" s="77"/>
      <c r="E519" s="77"/>
      <c r="F519" s="77"/>
      <c r="G519" s="77"/>
      <c r="H519" s="77"/>
      <c r="I519" s="77"/>
      <c r="J519" s="77"/>
    </row>
    <row r="520" spans="3:10" s="71" customFormat="1" x14ac:dyDescent="0.35">
      <c r="C520" s="76"/>
      <c r="D520" s="77"/>
      <c r="E520" s="77"/>
      <c r="F520" s="77"/>
      <c r="G520" s="77"/>
      <c r="H520" s="77"/>
      <c r="I520" s="77"/>
      <c r="J520" s="77"/>
    </row>
    <row r="521" spans="3:10" s="71" customFormat="1" x14ac:dyDescent="0.35">
      <c r="C521" s="76"/>
      <c r="D521" s="77"/>
      <c r="E521" s="77"/>
      <c r="F521" s="77"/>
      <c r="G521" s="77"/>
      <c r="H521" s="77"/>
      <c r="I521" s="77"/>
      <c r="J521" s="77"/>
    </row>
    <row r="522" spans="3:10" s="71" customFormat="1" x14ac:dyDescent="0.35">
      <c r="C522" s="76"/>
      <c r="D522" s="77"/>
      <c r="E522" s="77"/>
      <c r="F522" s="77"/>
      <c r="G522" s="77"/>
      <c r="H522" s="77"/>
      <c r="I522" s="77"/>
      <c r="J522" s="77"/>
    </row>
    <row r="523" spans="3:10" s="71" customFormat="1" x14ac:dyDescent="0.35">
      <c r="C523" s="76"/>
      <c r="D523" s="77"/>
      <c r="E523" s="77"/>
      <c r="F523" s="77"/>
      <c r="G523" s="77"/>
      <c r="H523" s="77"/>
      <c r="I523" s="77"/>
      <c r="J523" s="77"/>
    </row>
    <row r="524" spans="3:10" s="71" customFormat="1" x14ac:dyDescent="0.35">
      <c r="C524" s="76"/>
      <c r="D524" s="77"/>
      <c r="E524" s="77"/>
      <c r="F524" s="77"/>
      <c r="G524" s="77"/>
      <c r="H524" s="77"/>
      <c r="I524" s="77"/>
      <c r="J524" s="77"/>
    </row>
    <row r="525" spans="3:10" s="71" customFormat="1" x14ac:dyDescent="0.35">
      <c r="C525" s="76"/>
      <c r="D525" s="77"/>
      <c r="E525" s="77"/>
      <c r="F525" s="77"/>
      <c r="G525" s="77"/>
      <c r="H525" s="77"/>
      <c r="I525" s="77"/>
      <c r="J525" s="77"/>
    </row>
    <row r="526" spans="3:10" s="71" customFormat="1" x14ac:dyDescent="0.35">
      <c r="C526" s="76"/>
      <c r="D526" s="77"/>
      <c r="E526" s="77"/>
      <c r="F526" s="77"/>
      <c r="G526" s="77"/>
      <c r="H526" s="77"/>
      <c r="I526" s="77"/>
      <c r="J526" s="77"/>
    </row>
    <row r="527" spans="3:10" s="71" customFormat="1" x14ac:dyDescent="0.35">
      <c r="C527" s="76"/>
      <c r="D527" s="77"/>
      <c r="E527" s="77"/>
      <c r="F527" s="77"/>
      <c r="G527" s="77"/>
      <c r="H527" s="77"/>
      <c r="I527" s="77"/>
      <c r="J527" s="77"/>
    </row>
    <row r="528" spans="3:10" s="71" customFormat="1" x14ac:dyDescent="0.35">
      <c r="C528" s="76"/>
      <c r="D528" s="77"/>
      <c r="E528" s="77"/>
      <c r="F528" s="77"/>
      <c r="G528" s="77"/>
      <c r="H528" s="77"/>
      <c r="I528" s="77"/>
      <c r="J528" s="77"/>
    </row>
    <row r="529" spans="3:10" s="71" customFormat="1" x14ac:dyDescent="0.35">
      <c r="C529" s="76"/>
      <c r="D529" s="77"/>
      <c r="E529" s="77"/>
      <c r="F529" s="77"/>
      <c r="G529" s="77"/>
      <c r="H529" s="77"/>
      <c r="I529" s="77"/>
      <c r="J529" s="77"/>
    </row>
    <row r="530" spans="3:10" s="71" customFormat="1" x14ac:dyDescent="0.35">
      <c r="C530" s="76"/>
      <c r="D530" s="77"/>
      <c r="E530" s="77"/>
      <c r="F530" s="77"/>
      <c r="G530" s="77"/>
      <c r="H530" s="77"/>
      <c r="I530" s="77"/>
      <c r="J530" s="77"/>
    </row>
    <row r="531" spans="3:10" s="71" customFormat="1" x14ac:dyDescent="0.35">
      <c r="C531" s="76"/>
      <c r="D531" s="77"/>
      <c r="E531" s="77"/>
      <c r="F531" s="77"/>
      <c r="G531" s="77"/>
      <c r="H531" s="77"/>
      <c r="I531" s="77"/>
      <c r="J531" s="77"/>
    </row>
    <row r="532" spans="3:10" s="71" customFormat="1" x14ac:dyDescent="0.35">
      <c r="C532" s="76"/>
      <c r="D532" s="77"/>
      <c r="E532" s="77"/>
      <c r="F532" s="77"/>
      <c r="G532" s="77"/>
      <c r="H532" s="77"/>
      <c r="I532" s="77"/>
      <c r="J532" s="77"/>
    </row>
    <row r="533" spans="3:10" s="71" customFormat="1" x14ac:dyDescent="0.35">
      <c r="C533" s="76"/>
      <c r="D533" s="77"/>
      <c r="E533" s="77"/>
      <c r="F533" s="77"/>
      <c r="G533" s="77"/>
      <c r="H533" s="77"/>
      <c r="I533" s="77"/>
      <c r="J533" s="77"/>
    </row>
    <row r="534" spans="3:10" s="71" customFormat="1" x14ac:dyDescent="0.35">
      <c r="C534" s="76"/>
      <c r="D534" s="77"/>
      <c r="E534" s="77"/>
      <c r="F534" s="77"/>
      <c r="G534" s="77"/>
      <c r="H534" s="77"/>
      <c r="I534" s="77"/>
      <c r="J534" s="77"/>
    </row>
    <row r="535" spans="3:10" s="71" customFormat="1" x14ac:dyDescent="0.35">
      <c r="C535" s="76"/>
      <c r="D535" s="77"/>
      <c r="E535" s="77"/>
      <c r="F535" s="77"/>
      <c r="G535" s="77"/>
      <c r="H535" s="77"/>
      <c r="I535" s="77"/>
      <c r="J535" s="77"/>
    </row>
    <row r="536" spans="3:10" s="71" customFormat="1" x14ac:dyDescent="0.35">
      <c r="C536" s="76"/>
      <c r="D536" s="77"/>
      <c r="E536" s="77"/>
      <c r="F536" s="77"/>
      <c r="G536" s="77"/>
      <c r="H536" s="77"/>
      <c r="I536" s="77"/>
      <c r="J536" s="77"/>
    </row>
    <row r="537" spans="3:10" s="71" customFormat="1" x14ac:dyDescent="0.35">
      <c r="C537" s="76"/>
      <c r="D537" s="77"/>
      <c r="E537" s="77"/>
      <c r="F537" s="77"/>
      <c r="G537" s="77"/>
      <c r="H537" s="77"/>
      <c r="I537" s="77"/>
      <c r="J537" s="77"/>
    </row>
    <row r="538" spans="3:10" s="71" customFormat="1" x14ac:dyDescent="0.35">
      <c r="C538" s="76"/>
      <c r="D538" s="77"/>
      <c r="E538" s="77"/>
      <c r="F538" s="77"/>
      <c r="G538" s="77"/>
      <c r="H538" s="77"/>
      <c r="I538" s="77"/>
      <c r="J538" s="77"/>
    </row>
    <row r="539" spans="3:10" s="71" customFormat="1" x14ac:dyDescent="0.35">
      <c r="C539" s="76"/>
      <c r="D539" s="77"/>
      <c r="E539" s="77"/>
      <c r="F539" s="77"/>
      <c r="G539" s="77"/>
      <c r="H539" s="77"/>
      <c r="I539" s="77"/>
      <c r="J539" s="77"/>
    </row>
    <row r="540" spans="3:10" s="71" customFormat="1" x14ac:dyDescent="0.35">
      <c r="C540" s="76"/>
      <c r="D540" s="77"/>
      <c r="E540" s="77"/>
      <c r="F540" s="77"/>
      <c r="G540" s="77"/>
      <c r="H540" s="77"/>
      <c r="I540" s="77"/>
      <c r="J540" s="77"/>
    </row>
    <row r="541" spans="3:10" s="71" customFormat="1" x14ac:dyDescent="0.35">
      <c r="C541" s="76"/>
      <c r="D541" s="77"/>
      <c r="E541" s="77"/>
      <c r="F541" s="77"/>
      <c r="G541" s="77"/>
      <c r="H541" s="77"/>
      <c r="I541" s="77"/>
      <c r="J541" s="77"/>
    </row>
    <row r="542" spans="3:10" s="71" customFormat="1" x14ac:dyDescent="0.35">
      <c r="C542" s="76"/>
      <c r="D542" s="77"/>
      <c r="E542" s="77"/>
      <c r="F542" s="77"/>
      <c r="G542" s="77"/>
      <c r="H542" s="77"/>
      <c r="I542" s="77"/>
      <c r="J542" s="77"/>
    </row>
    <row r="543" spans="3:10" s="71" customFormat="1" x14ac:dyDescent="0.35">
      <c r="C543" s="76"/>
      <c r="D543" s="77"/>
      <c r="E543" s="77"/>
      <c r="F543" s="77"/>
      <c r="G543" s="77"/>
      <c r="H543" s="77"/>
      <c r="I543" s="77"/>
      <c r="J543" s="77"/>
    </row>
    <row r="544" spans="3:10" s="71" customFormat="1" x14ac:dyDescent="0.35">
      <c r="C544" s="76"/>
      <c r="D544" s="77"/>
      <c r="E544" s="77"/>
      <c r="F544" s="77"/>
      <c r="G544" s="77"/>
      <c r="H544" s="77"/>
      <c r="I544" s="77"/>
      <c r="J544" s="77"/>
    </row>
    <row r="545" spans="3:10" s="71" customFormat="1" x14ac:dyDescent="0.35">
      <c r="C545" s="76"/>
      <c r="D545" s="77"/>
      <c r="E545" s="77"/>
      <c r="F545" s="77"/>
      <c r="G545" s="77"/>
      <c r="H545" s="77"/>
      <c r="I545" s="77"/>
      <c r="J545" s="77"/>
    </row>
    <row r="546" spans="3:10" s="71" customFormat="1" x14ac:dyDescent="0.35">
      <c r="C546" s="76"/>
      <c r="D546" s="77"/>
      <c r="E546" s="77"/>
      <c r="F546" s="77"/>
      <c r="G546" s="77"/>
      <c r="H546" s="77"/>
      <c r="I546" s="77"/>
      <c r="J546" s="77"/>
    </row>
    <row r="547" spans="3:10" s="71" customFormat="1" x14ac:dyDescent="0.35">
      <c r="C547" s="76"/>
      <c r="D547" s="77"/>
      <c r="E547" s="77"/>
      <c r="F547" s="77"/>
      <c r="G547" s="77"/>
      <c r="H547" s="77"/>
      <c r="I547" s="77"/>
      <c r="J547" s="77"/>
    </row>
    <row r="548" spans="3:10" s="71" customFormat="1" x14ac:dyDescent="0.35">
      <c r="C548" s="76"/>
      <c r="D548" s="77"/>
      <c r="E548" s="77"/>
      <c r="F548" s="77"/>
      <c r="G548" s="77"/>
      <c r="H548" s="77"/>
      <c r="I548" s="77"/>
      <c r="J548" s="77"/>
    </row>
    <row r="549" spans="3:10" s="71" customFormat="1" x14ac:dyDescent="0.35">
      <c r="C549" s="76"/>
      <c r="D549" s="77"/>
      <c r="E549" s="77"/>
      <c r="F549" s="77"/>
      <c r="G549" s="77"/>
      <c r="H549" s="77"/>
      <c r="I549" s="77"/>
      <c r="J549" s="77"/>
    </row>
    <row r="550" spans="3:10" s="71" customFormat="1" x14ac:dyDescent="0.35">
      <c r="C550" s="76"/>
      <c r="D550" s="77"/>
      <c r="E550" s="77"/>
      <c r="F550" s="77"/>
      <c r="G550" s="77"/>
      <c r="H550" s="77"/>
      <c r="I550" s="77"/>
      <c r="J550" s="77"/>
    </row>
    <row r="551" spans="3:10" s="71" customFormat="1" x14ac:dyDescent="0.35">
      <c r="C551" s="76"/>
      <c r="D551" s="77"/>
      <c r="E551" s="77"/>
      <c r="F551" s="77"/>
      <c r="G551" s="77"/>
      <c r="H551" s="77"/>
      <c r="I551" s="77"/>
      <c r="J551" s="77"/>
    </row>
    <row r="552" spans="3:10" s="71" customFormat="1" x14ac:dyDescent="0.35">
      <c r="C552" s="76"/>
      <c r="D552" s="77"/>
      <c r="E552" s="77"/>
      <c r="F552" s="77"/>
      <c r="G552" s="77"/>
      <c r="H552" s="77"/>
      <c r="I552" s="77"/>
      <c r="J552" s="77"/>
    </row>
    <row r="553" spans="3:10" s="71" customFormat="1" x14ac:dyDescent="0.35">
      <c r="C553" s="76"/>
      <c r="D553" s="77"/>
      <c r="E553" s="77"/>
      <c r="F553" s="77"/>
      <c r="G553" s="77"/>
      <c r="H553" s="77"/>
      <c r="I553" s="77"/>
      <c r="J553" s="77"/>
    </row>
    <row r="554" spans="3:10" s="71" customFormat="1" x14ac:dyDescent="0.35">
      <c r="C554" s="76"/>
      <c r="D554" s="77"/>
      <c r="E554" s="77"/>
      <c r="F554" s="77"/>
      <c r="G554" s="77"/>
      <c r="H554" s="77"/>
      <c r="I554" s="77"/>
      <c r="J554" s="77"/>
    </row>
    <row r="555" spans="3:10" s="71" customFormat="1" x14ac:dyDescent="0.35">
      <c r="C555" s="76"/>
      <c r="D555" s="77"/>
      <c r="E555" s="77"/>
      <c r="F555" s="77"/>
      <c r="G555" s="77"/>
      <c r="H555" s="77"/>
      <c r="I555" s="77"/>
      <c r="J555" s="77"/>
    </row>
    <row r="556" spans="3:10" s="71" customFormat="1" x14ac:dyDescent="0.35">
      <c r="C556" s="76"/>
      <c r="D556" s="77"/>
      <c r="E556" s="77"/>
      <c r="F556" s="77"/>
      <c r="G556" s="77"/>
      <c r="H556" s="77"/>
      <c r="I556" s="77"/>
      <c r="J556" s="77"/>
    </row>
    <row r="557" spans="3:10" s="71" customFormat="1" x14ac:dyDescent="0.35">
      <c r="C557" s="76"/>
      <c r="D557" s="77"/>
      <c r="E557" s="77"/>
      <c r="F557" s="77"/>
      <c r="G557" s="77"/>
      <c r="H557" s="77"/>
      <c r="I557" s="77"/>
      <c r="J557" s="77"/>
    </row>
    <row r="558" spans="3:10" s="71" customFormat="1" x14ac:dyDescent="0.35">
      <c r="C558" s="76"/>
      <c r="D558" s="77"/>
      <c r="E558" s="77"/>
      <c r="F558" s="77"/>
      <c r="G558" s="77"/>
      <c r="H558" s="77"/>
      <c r="I558" s="77"/>
      <c r="J558" s="77"/>
    </row>
    <row r="559" spans="3:10" s="71" customFormat="1" x14ac:dyDescent="0.35">
      <c r="C559" s="76"/>
      <c r="D559" s="77"/>
      <c r="E559" s="77"/>
      <c r="F559" s="77"/>
      <c r="G559" s="77"/>
      <c r="H559" s="77"/>
      <c r="I559" s="77"/>
      <c r="J559" s="77"/>
    </row>
    <row r="560" spans="3:10" s="71" customFormat="1" x14ac:dyDescent="0.35">
      <c r="C560" s="76"/>
      <c r="D560" s="77"/>
      <c r="E560" s="77"/>
      <c r="F560" s="77"/>
      <c r="G560" s="77"/>
      <c r="H560" s="77"/>
      <c r="I560" s="77"/>
      <c r="J560" s="77"/>
    </row>
    <row r="561" spans="3:10" s="71" customFormat="1" x14ac:dyDescent="0.35">
      <c r="C561" s="76"/>
      <c r="D561" s="77"/>
      <c r="E561" s="77"/>
      <c r="F561" s="77"/>
      <c r="G561" s="77"/>
      <c r="H561" s="77"/>
      <c r="I561" s="77"/>
      <c r="J561" s="77"/>
    </row>
    <row r="562" spans="3:10" s="71" customFormat="1" x14ac:dyDescent="0.35">
      <c r="C562" s="76"/>
      <c r="D562" s="77"/>
      <c r="E562" s="77"/>
      <c r="F562" s="77"/>
      <c r="G562" s="77"/>
      <c r="H562" s="77"/>
      <c r="I562" s="77"/>
      <c r="J562" s="77"/>
    </row>
    <row r="563" spans="3:10" s="71" customFormat="1" x14ac:dyDescent="0.35">
      <c r="C563" s="76"/>
      <c r="D563" s="77"/>
      <c r="E563" s="77"/>
      <c r="F563" s="77"/>
      <c r="G563" s="77"/>
      <c r="H563" s="77"/>
      <c r="I563" s="77"/>
      <c r="J563" s="77"/>
    </row>
    <row r="564" spans="3:10" s="71" customFormat="1" x14ac:dyDescent="0.35">
      <c r="C564" s="76"/>
      <c r="D564" s="77"/>
      <c r="E564" s="77"/>
      <c r="F564" s="77"/>
      <c r="G564" s="77"/>
      <c r="H564" s="77"/>
      <c r="I564" s="77"/>
      <c r="J564" s="77"/>
    </row>
    <row r="565" spans="3:10" s="71" customFormat="1" x14ac:dyDescent="0.35">
      <c r="C565" s="76"/>
      <c r="D565" s="77"/>
      <c r="E565" s="77"/>
      <c r="F565" s="77"/>
      <c r="G565" s="77"/>
      <c r="H565" s="77"/>
      <c r="I565" s="77"/>
      <c r="J565" s="77"/>
    </row>
    <row r="566" spans="3:10" s="71" customFormat="1" x14ac:dyDescent="0.35">
      <c r="C566" s="76"/>
      <c r="D566" s="77"/>
      <c r="E566" s="77"/>
      <c r="F566" s="77"/>
      <c r="G566" s="77"/>
      <c r="H566" s="77"/>
      <c r="I566" s="77"/>
      <c r="J566" s="77"/>
    </row>
    <row r="567" spans="3:10" s="71" customFormat="1" x14ac:dyDescent="0.35">
      <c r="C567" s="76"/>
      <c r="D567" s="77"/>
      <c r="E567" s="77"/>
      <c r="F567" s="77"/>
      <c r="G567" s="77"/>
      <c r="H567" s="77"/>
      <c r="I567" s="77"/>
      <c r="J567" s="77"/>
    </row>
    <row r="568" spans="3:10" s="71" customFormat="1" x14ac:dyDescent="0.35">
      <c r="C568" s="76"/>
      <c r="D568" s="77"/>
      <c r="E568" s="77"/>
      <c r="F568" s="77"/>
      <c r="G568" s="77"/>
      <c r="H568" s="77"/>
      <c r="I568" s="77"/>
      <c r="J568" s="77"/>
    </row>
    <row r="569" spans="3:10" s="71" customFormat="1" x14ac:dyDescent="0.35">
      <c r="C569" s="76"/>
      <c r="D569" s="77"/>
      <c r="E569" s="77"/>
      <c r="F569" s="77"/>
      <c r="G569" s="77"/>
      <c r="H569" s="77"/>
      <c r="I569" s="77"/>
      <c r="J569" s="77"/>
    </row>
    <row r="570" spans="3:10" s="71" customFormat="1" x14ac:dyDescent="0.35">
      <c r="C570" s="76"/>
      <c r="D570" s="77"/>
      <c r="E570" s="77"/>
      <c r="F570" s="77"/>
      <c r="G570" s="77"/>
      <c r="H570" s="77"/>
      <c r="I570" s="77"/>
      <c r="J570" s="77"/>
    </row>
    <row r="571" spans="3:10" s="71" customFormat="1" x14ac:dyDescent="0.35">
      <c r="C571" s="76"/>
      <c r="D571" s="77"/>
      <c r="E571" s="77"/>
      <c r="F571" s="77"/>
      <c r="G571" s="77"/>
      <c r="H571" s="77"/>
      <c r="I571" s="77"/>
      <c r="J571" s="77"/>
    </row>
    <row r="572" spans="3:10" s="71" customFormat="1" x14ac:dyDescent="0.35">
      <c r="C572" s="76"/>
      <c r="D572" s="77"/>
      <c r="E572" s="77"/>
      <c r="F572" s="77"/>
      <c r="G572" s="77"/>
      <c r="H572" s="77"/>
      <c r="I572" s="77"/>
      <c r="J572" s="77"/>
    </row>
    <row r="573" spans="3:10" s="71" customFormat="1" x14ac:dyDescent="0.35">
      <c r="C573" s="76"/>
      <c r="D573" s="77"/>
      <c r="E573" s="77"/>
      <c r="F573" s="77"/>
      <c r="G573" s="77"/>
      <c r="H573" s="77"/>
      <c r="I573" s="77"/>
      <c r="J573" s="77"/>
    </row>
    <row r="574" spans="3:10" s="71" customFormat="1" x14ac:dyDescent="0.35">
      <c r="C574" s="76"/>
      <c r="D574" s="77"/>
      <c r="E574" s="77"/>
      <c r="F574" s="77"/>
      <c r="G574" s="77"/>
      <c r="H574" s="77"/>
      <c r="I574" s="77"/>
      <c r="J574" s="77"/>
    </row>
    <row r="575" spans="3:10" s="71" customFormat="1" x14ac:dyDescent="0.35">
      <c r="C575" s="76"/>
      <c r="D575" s="77"/>
      <c r="E575" s="77"/>
      <c r="F575" s="77"/>
      <c r="G575" s="77"/>
      <c r="H575" s="77"/>
      <c r="I575" s="77"/>
      <c r="J575" s="77"/>
    </row>
    <row r="576" spans="3:10" s="71" customFormat="1" x14ac:dyDescent="0.35">
      <c r="C576" s="76"/>
      <c r="D576" s="77"/>
      <c r="E576" s="77"/>
      <c r="F576" s="77"/>
      <c r="G576" s="77"/>
      <c r="H576" s="77"/>
      <c r="I576" s="77"/>
      <c r="J576" s="77"/>
    </row>
    <row r="577" spans="3:10" s="71" customFormat="1" x14ac:dyDescent="0.35">
      <c r="C577" s="76"/>
      <c r="D577" s="77"/>
      <c r="E577" s="77"/>
      <c r="F577" s="77"/>
      <c r="G577" s="77"/>
      <c r="H577" s="77"/>
      <c r="I577" s="77"/>
      <c r="J577" s="77"/>
    </row>
    <row r="578" spans="3:10" s="71" customFormat="1" x14ac:dyDescent="0.35">
      <c r="C578" s="76"/>
      <c r="D578" s="77"/>
      <c r="E578" s="77"/>
      <c r="F578" s="77"/>
      <c r="G578" s="77"/>
      <c r="H578" s="77"/>
      <c r="I578" s="77"/>
      <c r="J578" s="77"/>
    </row>
    <row r="579" spans="3:10" s="71" customFormat="1" x14ac:dyDescent="0.35">
      <c r="C579" s="76"/>
      <c r="D579" s="77"/>
      <c r="E579" s="77"/>
      <c r="F579" s="77"/>
      <c r="G579" s="77"/>
      <c r="H579" s="77"/>
      <c r="I579" s="77"/>
      <c r="J579" s="77"/>
    </row>
    <row r="580" spans="3:10" s="71" customFormat="1" x14ac:dyDescent="0.35">
      <c r="C580" s="76"/>
      <c r="D580" s="77"/>
      <c r="E580" s="77"/>
      <c r="F580" s="77"/>
      <c r="G580" s="77"/>
      <c r="H580" s="77"/>
      <c r="I580" s="77"/>
      <c r="J580" s="77"/>
    </row>
    <row r="581" spans="3:10" s="71" customFormat="1" x14ac:dyDescent="0.35">
      <c r="C581" s="76"/>
      <c r="D581" s="77"/>
      <c r="E581" s="77"/>
      <c r="F581" s="77"/>
      <c r="G581" s="77"/>
      <c r="H581" s="77"/>
      <c r="I581" s="77"/>
      <c r="J581" s="77"/>
    </row>
    <row r="582" spans="3:10" s="71" customFormat="1" x14ac:dyDescent="0.35">
      <c r="C582" s="76"/>
      <c r="D582" s="77"/>
      <c r="E582" s="77"/>
      <c r="F582" s="77"/>
      <c r="G582" s="77"/>
      <c r="H582" s="77"/>
      <c r="I582" s="77"/>
      <c r="J582" s="77"/>
    </row>
    <row r="583" spans="3:10" s="71" customFormat="1" x14ac:dyDescent="0.35">
      <c r="C583" s="76"/>
      <c r="D583" s="77"/>
      <c r="E583" s="77"/>
      <c r="F583" s="77"/>
      <c r="G583" s="77"/>
      <c r="H583" s="77"/>
      <c r="I583" s="77"/>
      <c r="J583" s="77"/>
    </row>
    <row r="584" spans="3:10" s="71" customFormat="1" x14ac:dyDescent="0.35">
      <c r="C584" s="76"/>
      <c r="D584" s="77"/>
      <c r="E584" s="77"/>
      <c r="F584" s="77"/>
      <c r="G584" s="77"/>
      <c r="H584" s="77"/>
      <c r="I584" s="77"/>
      <c r="J584" s="77"/>
    </row>
    <row r="585" spans="3:10" s="71" customFormat="1" x14ac:dyDescent="0.35">
      <c r="C585" s="76"/>
      <c r="D585" s="77"/>
      <c r="E585" s="77"/>
      <c r="F585" s="77"/>
      <c r="G585" s="77"/>
      <c r="H585" s="77"/>
      <c r="I585" s="77"/>
      <c r="J585" s="77"/>
    </row>
    <row r="586" spans="3:10" s="71" customFormat="1" x14ac:dyDescent="0.35">
      <c r="C586" s="76"/>
      <c r="D586" s="77"/>
      <c r="E586" s="77"/>
      <c r="F586" s="77"/>
      <c r="G586" s="77"/>
      <c r="H586" s="77"/>
      <c r="I586" s="77"/>
      <c r="J586" s="77"/>
    </row>
    <row r="587" spans="3:10" s="71" customFormat="1" x14ac:dyDescent="0.35">
      <c r="C587" s="76"/>
      <c r="D587" s="77"/>
      <c r="E587" s="77"/>
      <c r="F587" s="77"/>
      <c r="G587" s="77"/>
      <c r="H587" s="77"/>
      <c r="I587" s="77"/>
      <c r="J587" s="77"/>
    </row>
    <row r="588" spans="3:10" s="71" customFormat="1" x14ac:dyDescent="0.35">
      <c r="C588" s="76"/>
      <c r="D588" s="77"/>
      <c r="E588" s="77"/>
      <c r="F588" s="77"/>
      <c r="G588" s="77"/>
      <c r="H588" s="77"/>
      <c r="I588" s="77"/>
      <c r="J588" s="77"/>
    </row>
    <row r="589" spans="3:10" s="71" customFormat="1" x14ac:dyDescent="0.35">
      <c r="C589" s="76"/>
      <c r="D589" s="77"/>
      <c r="E589" s="77"/>
      <c r="F589" s="77"/>
      <c r="G589" s="77"/>
      <c r="H589" s="77"/>
      <c r="I589" s="77"/>
      <c r="J589" s="77"/>
    </row>
    <row r="590" spans="3:10" s="71" customFormat="1" x14ac:dyDescent="0.35">
      <c r="C590" s="76"/>
      <c r="D590" s="77"/>
      <c r="E590" s="77"/>
      <c r="F590" s="77"/>
      <c r="G590" s="77"/>
      <c r="H590" s="77"/>
      <c r="I590" s="77"/>
      <c r="J590" s="77"/>
    </row>
    <row r="591" spans="3:10" s="71" customFormat="1" x14ac:dyDescent="0.35">
      <c r="C591" s="76"/>
      <c r="D591" s="77"/>
      <c r="E591" s="77"/>
      <c r="F591" s="77"/>
      <c r="G591" s="77"/>
      <c r="H591" s="77"/>
      <c r="I591" s="77"/>
      <c r="J591" s="77"/>
    </row>
    <row r="592" spans="3:10" s="71" customFormat="1" x14ac:dyDescent="0.35">
      <c r="C592" s="76"/>
      <c r="D592" s="77"/>
      <c r="E592" s="77"/>
      <c r="F592" s="77"/>
      <c r="G592" s="77"/>
      <c r="H592" s="77"/>
      <c r="I592" s="77"/>
      <c r="J592" s="77"/>
    </row>
    <row r="593" spans="3:10" s="71" customFormat="1" x14ac:dyDescent="0.35">
      <c r="C593" s="76"/>
      <c r="D593" s="77"/>
      <c r="E593" s="77"/>
      <c r="F593" s="77"/>
      <c r="G593" s="77"/>
      <c r="H593" s="77"/>
      <c r="I593" s="77"/>
      <c r="J593" s="77"/>
    </row>
    <row r="594" spans="3:10" s="71" customFormat="1" x14ac:dyDescent="0.35">
      <c r="C594" s="76"/>
      <c r="D594" s="77"/>
      <c r="E594" s="77"/>
      <c r="F594" s="77"/>
      <c r="G594" s="77"/>
      <c r="H594" s="77"/>
      <c r="I594" s="77"/>
      <c r="J594" s="77"/>
    </row>
    <row r="595" spans="3:10" s="71" customFormat="1" x14ac:dyDescent="0.35">
      <c r="C595" s="76"/>
      <c r="D595" s="77"/>
      <c r="E595" s="77"/>
      <c r="F595" s="77"/>
      <c r="G595" s="77"/>
      <c r="H595" s="77"/>
      <c r="I595" s="77"/>
      <c r="J595" s="77"/>
    </row>
    <row r="596" spans="3:10" s="71" customFormat="1" x14ac:dyDescent="0.35">
      <c r="C596" s="76"/>
      <c r="D596" s="77"/>
      <c r="E596" s="77"/>
      <c r="F596" s="77"/>
      <c r="G596" s="77"/>
      <c r="H596" s="77"/>
      <c r="I596" s="77"/>
      <c r="J596" s="77"/>
    </row>
    <row r="597" spans="3:10" s="71" customFormat="1" x14ac:dyDescent="0.35">
      <c r="C597" s="76"/>
      <c r="D597" s="77"/>
      <c r="E597" s="77"/>
      <c r="F597" s="77"/>
      <c r="G597" s="77"/>
      <c r="H597" s="77"/>
      <c r="I597" s="77"/>
      <c r="J597" s="77"/>
    </row>
    <row r="598" spans="3:10" s="71" customFormat="1" x14ac:dyDescent="0.35">
      <c r="C598" s="76"/>
      <c r="D598" s="77"/>
      <c r="E598" s="77"/>
      <c r="F598" s="77"/>
      <c r="G598" s="77"/>
      <c r="H598" s="77"/>
      <c r="I598" s="77"/>
      <c r="J598" s="77"/>
    </row>
    <row r="599" spans="3:10" s="71" customFormat="1" x14ac:dyDescent="0.35">
      <c r="C599" s="76"/>
      <c r="D599" s="77"/>
      <c r="E599" s="77"/>
      <c r="F599" s="77"/>
      <c r="G599" s="77"/>
      <c r="H599" s="77"/>
      <c r="I599" s="77"/>
      <c r="J599" s="77"/>
    </row>
    <row r="600" spans="3:10" s="71" customFormat="1" x14ac:dyDescent="0.35">
      <c r="C600" s="76"/>
      <c r="D600" s="77"/>
      <c r="E600" s="77"/>
      <c r="F600" s="77"/>
      <c r="G600" s="77"/>
      <c r="H600" s="77"/>
      <c r="I600" s="77"/>
      <c r="J600" s="77"/>
    </row>
    <row r="601" spans="3:10" s="71" customFormat="1" x14ac:dyDescent="0.35">
      <c r="C601" s="76"/>
      <c r="D601" s="77"/>
      <c r="E601" s="77"/>
      <c r="F601" s="77"/>
      <c r="G601" s="77"/>
      <c r="H601" s="77"/>
      <c r="I601" s="77"/>
      <c r="J601" s="77"/>
    </row>
    <row r="602" spans="3:10" s="71" customFormat="1" x14ac:dyDescent="0.35">
      <c r="C602" s="76"/>
      <c r="D602" s="77"/>
      <c r="E602" s="77"/>
      <c r="F602" s="77"/>
      <c r="G602" s="77"/>
      <c r="H602" s="77"/>
      <c r="I602" s="77"/>
      <c r="J602" s="77"/>
    </row>
    <row r="603" spans="3:10" s="71" customFormat="1" x14ac:dyDescent="0.35">
      <c r="C603" s="76"/>
      <c r="D603" s="77"/>
      <c r="E603" s="77"/>
      <c r="F603" s="77"/>
      <c r="G603" s="77"/>
      <c r="H603" s="77"/>
      <c r="I603" s="77"/>
      <c r="J603" s="77"/>
    </row>
    <row r="604" spans="3:10" s="71" customFormat="1" x14ac:dyDescent="0.35">
      <c r="C604" s="76"/>
      <c r="D604" s="77"/>
      <c r="E604" s="77"/>
      <c r="F604" s="77"/>
      <c r="G604" s="77"/>
      <c r="H604" s="77"/>
      <c r="I604" s="77"/>
      <c r="J604" s="77"/>
    </row>
    <row r="605" spans="3:10" s="71" customFormat="1" x14ac:dyDescent="0.35">
      <c r="C605" s="76"/>
      <c r="D605" s="77"/>
      <c r="E605" s="77"/>
      <c r="F605" s="77"/>
      <c r="G605" s="77"/>
      <c r="H605" s="77"/>
      <c r="I605" s="77"/>
      <c r="J605" s="77"/>
    </row>
    <row r="606" spans="3:10" s="71" customFormat="1" x14ac:dyDescent="0.35">
      <c r="C606" s="76"/>
      <c r="D606" s="77"/>
      <c r="E606" s="77"/>
      <c r="F606" s="77"/>
      <c r="G606" s="77"/>
      <c r="H606" s="77"/>
      <c r="I606" s="77"/>
      <c r="J606" s="77"/>
    </row>
    <row r="607" spans="3:10" s="71" customFormat="1" x14ac:dyDescent="0.35">
      <c r="C607" s="76"/>
      <c r="D607" s="77"/>
      <c r="E607" s="77"/>
      <c r="F607" s="77"/>
      <c r="G607" s="77"/>
      <c r="H607" s="77"/>
      <c r="I607" s="77"/>
      <c r="J607" s="77"/>
    </row>
    <row r="608" spans="3:10" s="71" customFormat="1" x14ac:dyDescent="0.35">
      <c r="C608" s="76"/>
      <c r="D608" s="77"/>
      <c r="E608" s="77"/>
      <c r="F608" s="77"/>
      <c r="G608" s="77"/>
      <c r="H608" s="77"/>
      <c r="I608" s="77"/>
      <c r="J608" s="77"/>
    </row>
    <row r="609" spans="3:10" s="71" customFormat="1" x14ac:dyDescent="0.35">
      <c r="C609" s="76"/>
      <c r="D609" s="77"/>
      <c r="E609" s="77"/>
      <c r="F609" s="77"/>
      <c r="G609" s="77"/>
      <c r="H609" s="77"/>
      <c r="I609" s="77"/>
      <c r="J609" s="77"/>
    </row>
    <row r="610" spans="3:10" s="71" customFormat="1" x14ac:dyDescent="0.35">
      <c r="C610" s="76"/>
      <c r="D610" s="77"/>
      <c r="E610" s="77"/>
      <c r="F610" s="77"/>
      <c r="G610" s="77"/>
      <c r="H610" s="77"/>
      <c r="I610" s="77"/>
      <c r="J610" s="77"/>
    </row>
    <row r="611" spans="3:10" s="71" customFormat="1" x14ac:dyDescent="0.35">
      <c r="C611" s="76"/>
      <c r="D611" s="77"/>
      <c r="E611" s="77"/>
      <c r="F611" s="77"/>
      <c r="G611" s="77"/>
      <c r="H611" s="77"/>
      <c r="I611" s="77"/>
      <c r="J611" s="77"/>
    </row>
    <row r="612" spans="3:10" s="71" customFormat="1" x14ac:dyDescent="0.35">
      <c r="C612" s="76"/>
      <c r="D612" s="77"/>
      <c r="E612" s="77"/>
      <c r="F612" s="77"/>
      <c r="G612" s="77"/>
      <c r="H612" s="77"/>
      <c r="I612" s="77"/>
      <c r="J612" s="77"/>
    </row>
    <row r="613" spans="3:10" s="71" customFormat="1" x14ac:dyDescent="0.35">
      <c r="C613" s="76"/>
      <c r="D613" s="77"/>
      <c r="E613" s="77"/>
      <c r="F613" s="77"/>
      <c r="G613" s="77"/>
      <c r="H613" s="77"/>
      <c r="I613" s="77"/>
      <c r="J613" s="77"/>
    </row>
    <row r="614" spans="3:10" s="71" customFormat="1" x14ac:dyDescent="0.35">
      <c r="C614" s="76"/>
      <c r="D614" s="77"/>
      <c r="E614" s="77"/>
      <c r="F614" s="77"/>
      <c r="G614" s="77"/>
      <c r="H614" s="77"/>
      <c r="I614" s="77"/>
      <c r="J614" s="77"/>
    </row>
    <row r="615" spans="3:10" s="71" customFormat="1" x14ac:dyDescent="0.35">
      <c r="C615" s="76"/>
      <c r="D615" s="77"/>
      <c r="E615" s="77"/>
      <c r="F615" s="77"/>
      <c r="G615" s="77"/>
      <c r="H615" s="77"/>
      <c r="I615" s="77"/>
      <c r="J615" s="77"/>
    </row>
    <row r="616" spans="3:10" s="71" customFormat="1" x14ac:dyDescent="0.35">
      <c r="C616" s="76"/>
      <c r="D616" s="77"/>
      <c r="E616" s="77"/>
      <c r="F616" s="77"/>
      <c r="G616" s="77"/>
      <c r="H616" s="77"/>
      <c r="I616" s="77"/>
      <c r="J616" s="77"/>
    </row>
    <row r="617" spans="3:10" s="71" customFormat="1" x14ac:dyDescent="0.35">
      <c r="C617" s="76"/>
      <c r="D617" s="77"/>
      <c r="E617" s="77"/>
      <c r="F617" s="77"/>
      <c r="G617" s="77"/>
      <c r="H617" s="77"/>
      <c r="I617" s="77"/>
      <c r="J617" s="77"/>
    </row>
    <row r="618" spans="3:10" s="71" customFormat="1" x14ac:dyDescent="0.35">
      <c r="C618" s="76"/>
      <c r="D618" s="77"/>
      <c r="E618" s="77"/>
      <c r="F618" s="77"/>
      <c r="G618" s="77"/>
      <c r="H618" s="77"/>
      <c r="I618" s="77"/>
      <c r="J618" s="77"/>
    </row>
    <row r="619" spans="3:10" s="71" customFormat="1" x14ac:dyDescent="0.35">
      <c r="C619" s="76"/>
      <c r="D619" s="77"/>
      <c r="E619" s="77"/>
      <c r="F619" s="77"/>
      <c r="G619" s="77"/>
      <c r="H619" s="77"/>
      <c r="I619" s="77"/>
      <c r="J619" s="77"/>
    </row>
    <row r="620" spans="3:10" s="71" customFormat="1" x14ac:dyDescent="0.35">
      <c r="C620" s="76"/>
      <c r="D620" s="77"/>
      <c r="E620" s="77"/>
      <c r="F620" s="77"/>
      <c r="G620" s="77"/>
      <c r="H620" s="77"/>
      <c r="I620" s="77"/>
      <c r="J620" s="77"/>
    </row>
    <row r="621" spans="3:10" s="71" customFormat="1" x14ac:dyDescent="0.35">
      <c r="C621" s="76"/>
      <c r="D621" s="77"/>
      <c r="E621" s="77"/>
      <c r="F621" s="77"/>
      <c r="G621" s="77"/>
      <c r="H621" s="77"/>
      <c r="I621" s="77"/>
      <c r="J621" s="77"/>
    </row>
    <row r="622" spans="3:10" s="71" customFormat="1" x14ac:dyDescent="0.35">
      <c r="C622" s="76"/>
      <c r="D622" s="77"/>
      <c r="E622" s="77"/>
      <c r="F622" s="77"/>
      <c r="G622" s="77"/>
      <c r="H622" s="77"/>
      <c r="I622" s="77"/>
      <c r="J622" s="77"/>
    </row>
    <row r="623" spans="3:10" s="71" customFormat="1" x14ac:dyDescent="0.35">
      <c r="C623" s="76"/>
      <c r="D623" s="77"/>
      <c r="E623" s="77"/>
      <c r="F623" s="77"/>
      <c r="G623" s="77"/>
      <c r="H623" s="77"/>
      <c r="I623" s="77"/>
      <c r="J623" s="77"/>
    </row>
    <row r="624" spans="3:10" s="71" customFormat="1" x14ac:dyDescent="0.35">
      <c r="C624" s="76"/>
      <c r="D624" s="77"/>
      <c r="E624" s="77"/>
      <c r="F624" s="77"/>
      <c r="G624" s="77"/>
      <c r="H624" s="77"/>
      <c r="I624" s="77"/>
      <c r="J624" s="77"/>
    </row>
    <row r="625" spans="3:10" s="71" customFormat="1" x14ac:dyDescent="0.35">
      <c r="C625" s="76"/>
      <c r="D625" s="77"/>
      <c r="E625" s="77"/>
      <c r="F625" s="77"/>
      <c r="G625" s="77"/>
      <c r="H625" s="77"/>
      <c r="I625" s="77"/>
      <c r="J625" s="77"/>
    </row>
    <row r="626" spans="3:10" s="71" customFormat="1" x14ac:dyDescent="0.35">
      <c r="C626" s="76"/>
      <c r="D626" s="77"/>
      <c r="E626" s="77"/>
      <c r="F626" s="77"/>
      <c r="G626" s="77"/>
      <c r="H626" s="77"/>
      <c r="I626" s="77"/>
      <c r="J626" s="77"/>
    </row>
    <row r="627" spans="3:10" s="71" customFormat="1" x14ac:dyDescent="0.35">
      <c r="C627" s="76"/>
      <c r="D627" s="77"/>
      <c r="E627" s="77"/>
      <c r="F627" s="77"/>
      <c r="G627" s="77"/>
      <c r="H627" s="77"/>
      <c r="I627" s="77"/>
      <c r="J627" s="77"/>
    </row>
    <row r="628" spans="3:10" s="71" customFormat="1" x14ac:dyDescent="0.35">
      <c r="C628" s="76"/>
      <c r="D628" s="77"/>
      <c r="E628" s="77"/>
      <c r="F628" s="77"/>
      <c r="G628" s="77"/>
      <c r="H628" s="77"/>
      <c r="I628" s="77"/>
      <c r="J628" s="77"/>
    </row>
    <row r="629" spans="3:10" s="71" customFormat="1" x14ac:dyDescent="0.35">
      <c r="C629" s="76"/>
      <c r="D629" s="77"/>
      <c r="E629" s="77"/>
      <c r="F629" s="77"/>
      <c r="G629" s="77"/>
      <c r="H629" s="77"/>
      <c r="I629" s="77"/>
      <c r="J629" s="77"/>
    </row>
    <row r="630" spans="3:10" s="71" customFormat="1" x14ac:dyDescent="0.35">
      <c r="C630" s="76"/>
      <c r="D630" s="77"/>
      <c r="E630" s="77"/>
      <c r="F630" s="77"/>
      <c r="G630" s="77"/>
      <c r="H630" s="77"/>
      <c r="I630" s="77"/>
      <c r="J630" s="77"/>
    </row>
    <row r="631" spans="3:10" s="71" customFormat="1" x14ac:dyDescent="0.35">
      <c r="C631" s="76"/>
      <c r="D631" s="77"/>
      <c r="E631" s="77"/>
      <c r="F631" s="77"/>
      <c r="G631" s="77"/>
      <c r="H631" s="77"/>
      <c r="I631" s="77"/>
      <c r="J631" s="77"/>
    </row>
    <row r="632" spans="3:10" s="71" customFormat="1" x14ac:dyDescent="0.35">
      <c r="C632" s="76"/>
      <c r="D632" s="77"/>
      <c r="E632" s="77"/>
      <c r="F632" s="77"/>
      <c r="G632" s="77"/>
      <c r="H632" s="77"/>
      <c r="I632" s="77"/>
      <c r="J632" s="77"/>
    </row>
    <row r="633" spans="3:10" s="71" customFormat="1" x14ac:dyDescent="0.35">
      <c r="C633" s="76"/>
      <c r="D633" s="77"/>
      <c r="E633" s="77"/>
      <c r="F633" s="77"/>
      <c r="G633" s="77"/>
      <c r="H633" s="77"/>
      <c r="I633" s="77"/>
      <c r="J633" s="77"/>
    </row>
    <row r="634" spans="3:10" s="71" customFormat="1" x14ac:dyDescent="0.35">
      <c r="C634" s="76"/>
      <c r="D634" s="77"/>
      <c r="E634" s="77"/>
      <c r="F634" s="77"/>
      <c r="G634" s="77"/>
      <c r="H634" s="77"/>
      <c r="I634" s="77"/>
      <c r="J634" s="77"/>
    </row>
    <row r="635" spans="3:10" s="71" customFormat="1" x14ac:dyDescent="0.35">
      <c r="C635" s="76"/>
      <c r="D635" s="77"/>
      <c r="E635" s="77"/>
      <c r="F635" s="77"/>
      <c r="G635" s="77"/>
      <c r="H635" s="77"/>
      <c r="I635" s="77"/>
      <c r="J635" s="77"/>
    </row>
    <row r="636" spans="3:10" s="71" customFormat="1" x14ac:dyDescent="0.35">
      <c r="C636" s="76"/>
      <c r="D636" s="77"/>
      <c r="E636" s="77"/>
      <c r="F636" s="77"/>
      <c r="G636" s="77"/>
      <c r="H636" s="77"/>
      <c r="I636" s="77"/>
      <c r="J636" s="77"/>
    </row>
    <row r="637" spans="3:10" s="71" customFormat="1" x14ac:dyDescent="0.35">
      <c r="C637" s="76"/>
      <c r="D637" s="77"/>
      <c r="E637" s="77"/>
      <c r="F637" s="77"/>
      <c r="G637" s="77"/>
      <c r="H637" s="77"/>
      <c r="I637" s="77"/>
      <c r="J637" s="77"/>
    </row>
    <row r="638" spans="3:10" s="71" customFormat="1" x14ac:dyDescent="0.35">
      <c r="C638" s="76"/>
      <c r="D638" s="77"/>
      <c r="E638" s="77"/>
      <c r="F638" s="77"/>
      <c r="G638" s="77"/>
      <c r="H638" s="77"/>
      <c r="I638" s="77"/>
      <c r="J638" s="77"/>
    </row>
    <row r="639" spans="3:10" s="71" customFormat="1" x14ac:dyDescent="0.35">
      <c r="C639" s="76"/>
      <c r="D639" s="77"/>
      <c r="E639" s="77"/>
      <c r="F639" s="77"/>
      <c r="G639" s="77"/>
      <c r="H639" s="77"/>
      <c r="I639" s="77"/>
      <c r="J639" s="77"/>
    </row>
    <row r="640" spans="3:10" s="71" customFormat="1" x14ac:dyDescent="0.35">
      <c r="C640" s="76"/>
      <c r="D640" s="77"/>
      <c r="E640" s="77"/>
      <c r="F640" s="77"/>
      <c r="G640" s="77"/>
      <c r="H640" s="77"/>
      <c r="I640" s="77"/>
      <c r="J640" s="77"/>
    </row>
    <row r="641" spans="3:10" s="71" customFormat="1" x14ac:dyDescent="0.35">
      <c r="C641" s="76"/>
      <c r="D641" s="77"/>
      <c r="E641" s="77"/>
      <c r="F641" s="77"/>
      <c r="G641" s="77"/>
      <c r="H641" s="77"/>
      <c r="I641" s="77"/>
      <c r="J641" s="77"/>
    </row>
    <row r="642" spans="3:10" s="71" customFormat="1" x14ac:dyDescent="0.35">
      <c r="C642" s="76"/>
      <c r="D642" s="77"/>
      <c r="E642" s="77"/>
      <c r="F642" s="77"/>
      <c r="G642" s="77"/>
      <c r="H642" s="77"/>
      <c r="I642" s="77"/>
      <c r="J642" s="77"/>
    </row>
    <row r="643" spans="3:10" s="71" customFormat="1" x14ac:dyDescent="0.35">
      <c r="C643" s="76"/>
      <c r="D643" s="77"/>
      <c r="E643" s="77"/>
      <c r="F643" s="77"/>
      <c r="G643" s="77"/>
      <c r="H643" s="77"/>
      <c r="I643" s="77"/>
      <c r="J643" s="77"/>
    </row>
    <row r="644" spans="3:10" s="71" customFormat="1" x14ac:dyDescent="0.35">
      <c r="C644" s="76"/>
      <c r="D644" s="77"/>
      <c r="E644" s="77"/>
      <c r="F644" s="77"/>
      <c r="G644" s="77"/>
      <c r="H644" s="77"/>
      <c r="I644" s="77"/>
      <c r="J644" s="77"/>
    </row>
    <row r="645" spans="3:10" s="71" customFormat="1" x14ac:dyDescent="0.35">
      <c r="C645" s="76"/>
      <c r="D645" s="77"/>
      <c r="E645" s="77"/>
      <c r="F645" s="77"/>
      <c r="G645" s="77"/>
      <c r="H645" s="77"/>
      <c r="I645" s="77"/>
      <c r="J645" s="77"/>
    </row>
    <row r="646" spans="3:10" s="71" customFormat="1" x14ac:dyDescent="0.35">
      <c r="C646" s="76"/>
      <c r="D646" s="77"/>
      <c r="E646" s="77"/>
      <c r="F646" s="77"/>
      <c r="G646" s="77"/>
      <c r="H646" s="77"/>
      <c r="I646" s="77"/>
      <c r="J646" s="77"/>
    </row>
    <row r="647" spans="3:10" s="71" customFormat="1" x14ac:dyDescent="0.35">
      <c r="C647" s="76"/>
      <c r="D647" s="77"/>
      <c r="E647" s="77"/>
      <c r="F647" s="77"/>
      <c r="G647" s="77"/>
      <c r="H647" s="77"/>
      <c r="I647" s="77"/>
      <c r="J647" s="77"/>
    </row>
    <row r="648" spans="3:10" s="71" customFormat="1" x14ac:dyDescent="0.35">
      <c r="C648" s="76"/>
      <c r="D648" s="77"/>
      <c r="E648" s="77"/>
      <c r="F648" s="77"/>
      <c r="G648" s="77"/>
      <c r="H648" s="77"/>
      <c r="I648" s="77"/>
      <c r="J648" s="77"/>
    </row>
    <row r="649" spans="3:10" s="71" customFormat="1" x14ac:dyDescent="0.35">
      <c r="C649" s="76"/>
      <c r="D649" s="77"/>
      <c r="E649" s="77"/>
      <c r="F649" s="77"/>
      <c r="G649" s="77"/>
      <c r="H649" s="77"/>
      <c r="I649" s="77"/>
      <c r="J649" s="77"/>
    </row>
    <row r="650" spans="3:10" s="71" customFormat="1" x14ac:dyDescent="0.35">
      <c r="C650" s="76"/>
      <c r="D650" s="77"/>
      <c r="E650" s="77"/>
      <c r="F650" s="77"/>
      <c r="G650" s="77"/>
      <c r="H650" s="77"/>
      <c r="I650" s="77"/>
      <c r="J650" s="77"/>
    </row>
    <row r="651" spans="3:10" s="71" customFormat="1" x14ac:dyDescent="0.35">
      <c r="C651" s="76"/>
      <c r="D651" s="77"/>
      <c r="E651" s="77"/>
      <c r="F651" s="77"/>
      <c r="G651" s="77"/>
      <c r="H651" s="77"/>
      <c r="I651" s="77"/>
      <c r="J651" s="77"/>
    </row>
    <row r="652" spans="3:10" s="71" customFormat="1" x14ac:dyDescent="0.35">
      <c r="C652" s="76"/>
      <c r="D652" s="77"/>
      <c r="E652" s="77"/>
      <c r="F652" s="77"/>
      <c r="G652" s="77"/>
      <c r="H652" s="77"/>
      <c r="I652" s="77"/>
      <c r="J652" s="77"/>
    </row>
    <row r="653" spans="3:10" s="71" customFormat="1" x14ac:dyDescent="0.35">
      <c r="C653" s="76"/>
      <c r="D653" s="77"/>
      <c r="E653" s="77"/>
      <c r="F653" s="77"/>
      <c r="G653" s="77"/>
      <c r="H653" s="77"/>
      <c r="I653" s="77"/>
      <c r="J653" s="77"/>
    </row>
    <row r="654" spans="3:10" s="71" customFormat="1" x14ac:dyDescent="0.35">
      <c r="C654" s="76"/>
      <c r="D654" s="77"/>
      <c r="E654" s="77"/>
      <c r="F654" s="77"/>
      <c r="G654" s="77"/>
      <c r="H654" s="77"/>
      <c r="I654" s="77"/>
      <c r="J654" s="77"/>
    </row>
    <row r="655" spans="3:10" s="71" customFormat="1" x14ac:dyDescent="0.35">
      <c r="C655" s="76"/>
      <c r="D655" s="77"/>
      <c r="E655" s="77"/>
      <c r="F655" s="77"/>
      <c r="G655" s="77"/>
      <c r="H655" s="77"/>
      <c r="I655" s="77"/>
      <c r="J655" s="77"/>
    </row>
    <row r="656" spans="3:10" s="71" customFormat="1" x14ac:dyDescent="0.35">
      <c r="C656" s="76"/>
      <c r="D656" s="77"/>
      <c r="E656" s="77"/>
      <c r="F656" s="77"/>
      <c r="G656" s="77"/>
      <c r="H656" s="77"/>
      <c r="I656" s="77"/>
      <c r="J656" s="77"/>
    </row>
    <row r="657" spans="3:10" s="71" customFormat="1" x14ac:dyDescent="0.35">
      <c r="C657" s="76"/>
      <c r="D657" s="77"/>
      <c r="E657" s="77"/>
      <c r="F657" s="77"/>
      <c r="G657" s="77"/>
      <c r="H657" s="77"/>
      <c r="I657" s="77"/>
      <c r="J657" s="77"/>
    </row>
    <row r="658" spans="3:10" s="71" customFormat="1" x14ac:dyDescent="0.35">
      <c r="C658" s="76"/>
      <c r="D658" s="77"/>
      <c r="E658" s="77"/>
      <c r="F658" s="77"/>
      <c r="G658" s="77"/>
      <c r="H658" s="77"/>
      <c r="I658" s="77"/>
      <c r="J658" s="77"/>
    </row>
    <row r="659" spans="3:10" s="71" customFormat="1" x14ac:dyDescent="0.35">
      <c r="C659" s="76"/>
      <c r="D659" s="77"/>
      <c r="E659" s="77"/>
      <c r="F659" s="77"/>
      <c r="G659" s="77"/>
      <c r="H659" s="77"/>
      <c r="I659" s="77"/>
      <c r="J659" s="77"/>
    </row>
    <row r="660" spans="3:10" s="71" customFormat="1" x14ac:dyDescent="0.35">
      <c r="C660" s="76"/>
      <c r="D660" s="77"/>
      <c r="E660" s="77"/>
      <c r="F660" s="77"/>
      <c r="G660" s="77"/>
      <c r="H660" s="77"/>
      <c r="I660" s="77"/>
      <c r="J660" s="77"/>
    </row>
    <row r="661" spans="3:10" s="71" customFormat="1" x14ac:dyDescent="0.35">
      <c r="C661" s="76"/>
      <c r="D661" s="77"/>
      <c r="E661" s="77"/>
      <c r="F661" s="77"/>
      <c r="G661" s="77"/>
      <c r="H661" s="77"/>
      <c r="I661" s="77"/>
      <c r="J661" s="77"/>
    </row>
    <row r="662" spans="3:10" s="71" customFormat="1" x14ac:dyDescent="0.35">
      <c r="C662" s="76"/>
      <c r="D662" s="77"/>
      <c r="E662" s="77"/>
      <c r="F662" s="77"/>
      <c r="G662" s="77"/>
      <c r="H662" s="77"/>
      <c r="I662" s="77"/>
      <c r="J662" s="77"/>
    </row>
    <row r="663" spans="3:10" s="71" customFormat="1" x14ac:dyDescent="0.35">
      <c r="C663" s="76"/>
      <c r="D663" s="77"/>
      <c r="E663" s="77"/>
      <c r="F663" s="77"/>
      <c r="G663" s="77"/>
      <c r="H663" s="77"/>
      <c r="I663" s="77"/>
      <c r="J663" s="77"/>
    </row>
    <row r="664" spans="3:10" s="71" customFormat="1" x14ac:dyDescent="0.35">
      <c r="C664" s="76"/>
      <c r="D664" s="77"/>
      <c r="E664" s="77"/>
      <c r="F664" s="77"/>
      <c r="G664" s="77"/>
      <c r="H664" s="77"/>
      <c r="I664" s="77"/>
      <c r="J664" s="77"/>
    </row>
    <row r="665" spans="3:10" s="71" customFormat="1" x14ac:dyDescent="0.35">
      <c r="C665" s="76"/>
      <c r="D665" s="77"/>
      <c r="E665" s="77"/>
      <c r="F665" s="77"/>
      <c r="G665" s="77"/>
      <c r="H665" s="77"/>
      <c r="I665" s="77"/>
      <c r="J665" s="77"/>
    </row>
    <row r="666" spans="3:10" s="71" customFormat="1" x14ac:dyDescent="0.35">
      <c r="C666" s="76"/>
      <c r="D666" s="77"/>
      <c r="E666" s="77"/>
      <c r="F666" s="77"/>
      <c r="G666" s="77"/>
      <c r="H666" s="77"/>
      <c r="I666" s="77"/>
      <c r="J666" s="77"/>
    </row>
    <row r="667" spans="3:10" s="71" customFormat="1" x14ac:dyDescent="0.35">
      <c r="C667" s="76"/>
      <c r="D667" s="77"/>
      <c r="E667" s="77"/>
      <c r="F667" s="77"/>
      <c r="G667" s="77"/>
      <c r="H667" s="77"/>
      <c r="I667" s="77"/>
      <c r="J667" s="77"/>
    </row>
    <row r="668" spans="3:10" s="71" customFormat="1" x14ac:dyDescent="0.35">
      <c r="C668" s="76"/>
      <c r="D668" s="77"/>
      <c r="E668" s="77"/>
      <c r="F668" s="77"/>
      <c r="G668" s="77"/>
      <c r="H668" s="77"/>
      <c r="I668" s="77"/>
      <c r="J668" s="77"/>
    </row>
    <row r="669" spans="3:10" s="71" customFormat="1" x14ac:dyDescent="0.35">
      <c r="C669" s="76"/>
      <c r="D669" s="77"/>
      <c r="E669" s="77"/>
      <c r="F669" s="77"/>
      <c r="G669" s="77"/>
      <c r="H669" s="77"/>
      <c r="I669" s="77"/>
      <c r="J669" s="77"/>
    </row>
    <row r="670" spans="3:10" s="71" customFormat="1" x14ac:dyDescent="0.35">
      <c r="C670" s="76"/>
      <c r="D670" s="77"/>
      <c r="E670" s="77"/>
      <c r="F670" s="77"/>
      <c r="G670" s="77"/>
      <c r="H670" s="77"/>
      <c r="I670" s="77"/>
      <c r="J670" s="77"/>
    </row>
    <row r="671" spans="3:10" s="71" customFormat="1" x14ac:dyDescent="0.35">
      <c r="C671" s="76"/>
      <c r="D671" s="77"/>
      <c r="E671" s="77"/>
      <c r="F671" s="77"/>
      <c r="G671" s="77"/>
      <c r="H671" s="77"/>
      <c r="I671" s="77"/>
      <c r="J671" s="77"/>
    </row>
    <row r="672" spans="3:10" s="71" customFormat="1" x14ac:dyDescent="0.35">
      <c r="C672" s="76"/>
      <c r="D672" s="77"/>
      <c r="E672" s="77"/>
      <c r="F672" s="77"/>
      <c r="G672" s="77"/>
      <c r="H672" s="77"/>
      <c r="I672" s="77"/>
      <c r="J672" s="77"/>
    </row>
    <row r="673" spans="3:10" s="71" customFormat="1" x14ac:dyDescent="0.35">
      <c r="C673" s="76"/>
      <c r="D673" s="77"/>
      <c r="E673" s="77"/>
      <c r="F673" s="77"/>
      <c r="G673" s="77"/>
      <c r="H673" s="77"/>
      <c r="I673" s="77"/>
      <c r="J673" s="77"/>
    </row>
    <row r="674" spans="3:10" s="71" customFormat="1" x14ac:dyDescent="0.35">
      <c r="C674" s="76"/>
      <c r="D674" s="77"/>
      <c r="E674" s="77"/>
      <c r="F674" s="77"/>
      <c r="G674" s="77"/>
      <c r="H674" s="77"/>
      <c r="I674" s="77"/>
      <c r="J674" s="77"/>
    </row>
    <row r="675" spans="3:10" s="71" customFormat="1" x14ac:dyDescent="0.35">
      <c r="C675" s="76"/>
      <c r="D675" s="77"/>
      <c r="E675" s="77"/>
      <c r="F675" s="77"/>
      <c r="G675" s="77"/>
      <c r="H675" s="77"/>
      <c r="I675" s="77"/>
      <c r="J675" s="77"/>
    </row>
    <row r="676" spans="3:10" s="71" customFormat="1" x14ac:dyDescent="0.35">
      <c r="C676" s="76"/>
      <c r="D676" s="77"/>
      <c r="E676" s="77"/>
      <c r="F676" s="77"/>
      <c r="G676" s="77"/>
      <c r="H676" s="77"/>
      <c r="I676" s="77"/>
      <c r="J676" s="77"/>
    </row>
    <row r="677" spans="3:10" s="71" customFormat="1" x14ac:dyDescent="0.35">
      <c r="C677" s="76"/>
      <c r="D677" s="77"/>
      <c r="E677" s="77"/>
      <c r="F677" s="77"/>
      <c r="G677" s="77"/>
      <c r="H677" s="77"/>
      <c r="I677" s="77"/>
      <c r="J677" s="77"/>
    </row>
    <row r="678" spans="3:10" s="71" customFormat="1" x14ac:dyDescent="0.35">
      <c r="C678" s="76"/>
      <c r="D678" s="77"/>
      <c r="E678" s="77"/>
      <c r="F678" s="77"/>
      <c r="G678" s="77"/>
      <c r="H678" s="77"/>
      <c r="I678" s="77"/>
      <c r="J678" s="77"/>
    </row>
    <row r="679" spans="3:10" s="71" customFormat="1" x14ac:dyDescent="0.35">
      <c r="C679" s="76"/>
      <c r="D679" s="77"/>
      <c r="E679" s="77"/>
      <c r="F679" s="77"/>
      <c r="G679" s="77"/>
      <c r="H679" s="77"/>
      <c r="I679" s="77"/>
      <c r="J679" s="77"/>
    </row>
    <row r="680" spans="3:10" s="71" customFormat="1" x14ac:dyDescent="0.35">
      <c r="C680" s="76"/>
      <c r="D680" s="77"/>
      <c r="E680" s="77"/>
      <c r="F680" s="77"/>
      <c r="G680" s="77"/>
      <c r="H680" s="77"/>
      <c r="I680" s="77"/>
      <c r="J680" s="77"/>
    </row>
    <row r="681" spans="3:10" s="71" customFormat="1" x14ac:dyDescent="0.35">
      <c r="C681" s="76"/>
      <c r="D681" s="77"/>
      <c r="E681" s="77"/>
      <c r="F681" s="77"/>
      <c r="G681" s="77"/>
      <c r="H681" s="77"/>
      <c r="I681" s="77"/>
      <c r="J681" s="77"/>
    </row>
    <row r="682" spans="3:10" s="71" customFormat="1" x14ac:dyDescent="0.35">
      <c r="C682" s="76"/>
      <c r="D682" s="77"/>
      <c r="E682" s="77"/>
      <c r="F682" s="77"/>
      <c r="G682" s="77"/>
      <c r="H682" s="77"/>
      <c r="I682" s="77"/>
      <c r="J682" s="77"/>
    </row>
    <row r="683" spans="3:10" s="71" customFormat="1" x14ac:dyDescent="0.35">
      <c r="C683" s="76"/>
      <c r="D683" s="77"/>
      <c r="E683" s="77"/>
      <c r="F683" s="77"/>
      <c r="G683" s="77"/>
      <c r="H683" s="77"/>
      <c r="I683" s="77"/>
      <c r="J683" s="77"/>
    </row>
    <row r="684" spans="3:10" s="71" customFormat="1" x14ac:dyDescent="0.35">
      <c r="C684" s="76"/>
      <c r="D684" s="77"/>
      <c r="E684" s="77"/>
      <c r="F684" s="77"/>
      <c r="G684" s="77"/>
      <c r="H684" s="77"/>
      <c r="I684" s="77"/>
      <c r="J684" s="77"/>
    </row>
    <row r="685" spans="3:10" s="71" customFormat="1" x14ac:dyDescent="0.35">
      <c r="C685" s="76"/>
      <c r="D685" s="77"/>
      <c r="E685" s="77"/>
      <c r="F685" s="77"/>
      <c r="G685" s="77"/>
      <c r="H685" s="77"/>
      <c r="I685" s="77"/>
      <c r="J685" s="77"/>
    </row>
    <row r="686" spans="3:10" s="71" customFormat="1" x14ac:dyDescent="0.35">
      <c r="C686" s="76"/>
      <c r="D686" s="77"/>
      <c r="E686" s="77"/>
      <c r="F686" s="77"/>
      <c r="G686" s="77"/>
      <c r="H686" s="77"/>
      <c r="I686" s="77"/>
      <c r="J686" s="77"/>
    </row>
    <row r="687" spans="3:10" s="71" customFormat="1" x14ac:dyDescent="0.35">
      <c r="C687" s="76"/>
      <c r="D687" s="77"/>
      <c r="E687" s="77"/>
      <c r="F687" s="77"/>
      <c r="G687" s="77"/>
      <c r="H687" s="77"/>
      <c r="I687" s="77"/>
      <c r="J687" s="77"/>
    </row>
    <row r="688" spans="3:10" s="71" customFormat="1" x14ac:dyDescent="0.35">
      <c r="C688" s="76"/>
      <c r="D688" s="77"/>
      <c r="E688" s="77"/>
      <c r="F688" s="77"/>
      <c r="G688" s="77"/>
      <c r="H688" s="77"/>
      <c r="I688" s="77"/>
      <c r="J688" s="77"/>
    </row>
    <row r="689" spans="3:10" s="71" customFormat="1" x14ac:dyDescent="0.35">
      <c r="C689" s="76"/>
      <c r="D689" s="77"/>
      <c r="E689" s="77"/>
      <c r="F689" s="77"/>
      <c r="G689" s="77"/>
      <c r="H689" s="77"/>
      <c r="I689" s="77"/>
      <c r="J689" s="77"/>
    </row>
    <row r="690" spans="3:10" s="71" customFormat="1" x14ac:dyDescent="0.35">
      <c r="C690" s="76"/>
      <c r="D690" s="77"/>
      <c r="E690" s="77"/>
      <c r="F690" s="77"/>
      <c r="G690" s="77"/>
      <c r="H690" s="77"/>
      <c r="I690" s="77"/>
      <c r="J690" s="77"/>
    </row>
    <row r="691" spans="3:10" s="71" customFormat="1" x14ac:dyDescent="0.35">
      <c r="C691" s="76"/>
      <c r="D691" s="77"/>
      <c r="E691" s="77"/>
      <c r="F691" s="77"/>
      <c r="G691" s="77"/>
      <c r="H691" s="77"/>
      <c r="I691" s="77"/>
      <c r="J691" s="77"/>
    </row>
    <row r="692" spans="3:10" s="71" customFormat="1" x14ac:dyDescent="0.35">
      <c r="C692" s="76"/>
      <c r="D692" s="77"/>
      <c r="E692" s="77"/>
      <c r="F692" s="77"/>
      <c r="G692" s="77"/>
      <c r="H692" s="77"/>
      <c r="I692" s="77"/>
      <c r="J692" s="77"/>
    </row>
    <row r="693" spans="3:10" s="71" customFormat="1" x14ac:dyDescent="0.35">
      <c r="C693" s="76"/>
      <c r="D693" s="77"/>
      <c r="E693" s="77"/>
      <c r="F693" s="77"/>
      <c r="G693" s="77"/>
      <c r="H693" s="77"/>
      <c r="I693" s="77"/>
      <c r="J693" s="77"/>
    </row>
    <row r="694" spans="3:10" s="71" customFormat="1" x14ac:dyDescent="0.35">
      <c r="C694" s="76"/>
      <c r="D694" s="77"/>
      <c r="E694" s="77"/>
      <c r="F694" s="77"/>
      <c r="G694" s="77"/>
      <c r="H694" s="77"/>
      <c r="I694" s="77"/>
      <c r="J694" s="77"/>
    </row>
    <row r="695" spans="3:10" s="71" customFormat="1" x14ac:dyDescent="0.35">
      <c r="C695" s="76"/>
      <c r="D695" s="77"/>
      <c r="E695" s="77"/>
      <c r="F695" s="77"/>
      <c r="G695" s="77"/>
      <c r="H695" s="77"/>
      <c r="I695" s="77"/>
      <c r="J695" s="77"/>
    </row>
    <row r="696" spans="3:10" s="71" customFormat="1" x14ac:dyDescent="0.35">
      <c r="C696" s="76"/>
      <c r="D696" s="77"/>
      <c r="E696" s="77"/>
      <c r="F696" s="77"/>
      <c r="G696" s="77"/>
      <c r="H696" s="77"/>
      <c r="I696" s="77"/>
      <c r="J696" s="77"/>
    </row>
    <row r="697" spans="3:10" s="71" customFormat="1" x14ac:dyDescent="0.35">
      <c r="C697" s="76"/>
      <c r="D697" s="77"/>
      <c r="E697" s="77"/>
      <c r="F697" s="77"/>
      <c r="G697" s="77"/>
      <c r="H697" s="77"/>
      <c r="I697" s="77"/>
      <c r="J697" s="77"/>
    </row>
    <row r="698" spans="3:10" s="71" customFormat="1" x14ac:dyDescent="0.35">
      <c r="C698" s="76"/>
      <c r="D698" s="77"/>
      <c r="E698" s="77"/>
      <c r="F698" s="77"/>
      <c r="G698" s="77"/>
      <c r="H698" s="77"/>
      <c r="I698" s="77"/>
      <c r="J698" s="77"/>
    </row>
    <row r="699" spans="3:10" s="71" customFormat="1" x14ac:dyDescent="0.35">
      <c r="C699" s="76"/>
      <c r="D699" s="77"/>
      <c r="E699" s="77"/>
      <c r="F699" s="77"/>
      <c r="G699" s="77"/>
      <c r="H699" s="77"/>
      <c r="I699" s="77"/>
      <c r="J699" s="77"/>
    </row>
    <row r="700" spans="3:10" s="71" customFormat="1" x14ac:dyDescent="0.35">
      <c r="C700" s="76"/>
      <c r="D700" s="77"/>
      <c r="E700" s="77"/>
      <c r="F700" s="77"/>
      <c r="G700" s="77"/>
      <c r="H700" s="77"/>
      <c r="I700" s="77"/>
      <c r="J700" s="77"/>
    </row>
    <row r="701" spans="3:10" s="71" customFormat="1" x14ac:dyDescent="0.35">
      <c r="C701" s="76"/>
      <c r="D701" s="77"/>
      <c r="E701" s="77"/>
      <c r="F701" s="77"/>
      <c r="G701" s="77"/>
      <c r="H701" s="77"/>
      <c r="I701" s="77"/>
      <c r="J701" s="77"/>
    </row>
    <row r="702" spans="3:10" s="71" customFormat="1" x14ac:dyDescent="0.35">
      <c r="C702" s="76"/>
      <c r="D702" s="77"/>
      <c r="E702" s="77"/>
      <c r="F702" s="77"/>
      <c r="G702" s="77"/>
      <c r="H702" s="77"/>
      <c r="I702" s="77"/>
      <c r="J702" s="77"/>
    </row>
    <row r="703" spans="3:10" s="71" customFormat="1" x14ac:dyDescent="0.35">
      <c r="C703" s="76"/>
      <c r="D703" s="77"/>
      <c r="E703" s="77"/>
      <c r="F703" s="77"/>
      <c r="G703" s="77"/>
      <c r="H703" s="77"/>
      <c r="I703" s="77"/>
      <c r="J703" s="77"/>
    </row>
    <row r="704" spans="3:10" s="71" customFormat="1" x14ac:dyDescent="0.35">
      <c r="C704" s="76"/>
      <c r="D704" s="77"/>
      <c r="E704" s="77"/>
      <c r="F704" s="77"/>
      <c r="G704" s="77"/>
      <c r="H704" s="77"/>
      <c r="I704" s="77"/>
      <c r="J704" s="77"/>
    </row>
    <row r="705" spans="3:10" s="71" customFormat="1" x14ac:dyDescent="0.35">
      <c r="C705" s="76"/>
      <c r="D705" s="77"/>
      <c r="E705" s="77"/>
      <c r="F705" s="77"/>
      <c r="G705" s="77"/>
      <c r="H705" s="77"/>
      <c r="I705" s="77"/>
      <c r="J705" s="77"/>
    </row>
    <row r="706" spans="3:10" s="71" customFormat="1" x14ac:dyDescent="0.35">
      <c r="C706" s="76"/>
      <c r="D706" s="77"/>
      <c r="E706" s="77"/>
      <c r="F706" s="77"/>
      <c r="G706" s="77"/>
      <c r="H706" s="77"/>
      <c r="I706" s="77"/>
      <c r="J706" s="77"/>
    </row>
    <row r="707" spans="3:10" s="71" customFormat="1" x14ac:dyDescent="0.35">
      <c r="C707" s="76"/>
      <c r="D707" s="77"/>
      <c r="E707" s="77"/>
      <c r="F707" s="77"/>
      <c r="G707" s="77"/>
      <c r="H707" s="77"/>
      <c r="I707" s="77"/>
      <c r="J707" s="77"/>
    </row>
    <row r="708" spans="3:10" s="71" customFormat="1" x14ac:dyDescent="0.35">
      <c r="C708" s="76"/>
      <c r="D708" s="77"/>
      <c r="E708" s="77"/>
      <c r="F708" s="77"/>
      <c r="G708" s="77"/>
      <c r="H708" s="77"/>
      <c r="I708" s="77"/>
      <c r="J708" s="77"/>
    </row>
    <row r="709" spans="3:10" s="71" customFormat="1" x14ac:dyDescent="0.35">
      <c r="C709" s="76"/>
      <c r="D709" s="77"/>
      <c r="E709" s="77"/>
      <c r="F709" s="77"/>
      <c r="G709" s="77"/>
      <c r="H709" s="77"/>
      <c r="I709" s="77"/>
      <c r="J709" s="77"/>
    </row>
    <row r="710" spans="3:10" s="71" customFormat="1" x14ac:dyDescent="0.35">
      <c r="C710" s="76"/>
      <c r="D710" s="77"/>
      <c r="E710" s="77"/>
      <c r="F710" s="77"/>
      <c r="G710" s="77"/>
      <c r="H710" s="77"/>
      <c r="I710" s="77"/>
      <c r="J710" s="77"/>
    </row>
    <row r="711" spans="3:10" s="71" customFormat="1" x14ac:dyDescent="0.35">
      <c r="C711" s="76"/>
      <c r="D711" s="77"/>
      <c r="E711" s="77"/>
      <c r="F711" s="77"/>
      <c r="G711" s="77"/>
      <c r="H711" s="77"/>
      <c r="I711" s="77"/>
      <c r="J711" s="77"/>
    </row>
    <row r="712" spans="3:10" s="71" customFormat="1" x14ac:dyDescent="0.35">
      <c r="C712" s="76"/>
      <c r="D712" s="77"/>
      <c r="E712" s="77"/>
      <c r="F712" s="77"/>
      <c r="G712" s="77"/>
      <c r="H712" s="77"/>
      <c r="I712" s="77"/>
      <c r="J712" s="77"/>
    </row>
    <row r="713" spans="3:10" s="71" customFormat="1" x14ac:dyDescent="0.35">
      <c r="C713" s="76"/>
      <c r="D713" s="77"/>
      <c r="E713" s="77"/>
      <c r="F713" s="77"/>
      <c r="G713" s="77"/>
      <c r="H713" s="77"/>
      <c r="I713" s="77"/>
      <c r="J713" s="77"/>
    </row>
    <row r="714" spans="3:10" s="71" customFormat="1" x14ac:dyDescent="0.35">
      <c r="C714" s="76"/>
      <c r="D714" s="77"/>
      <c r="E714" s="77"/>
      <c r="F714" s="77"/>
      <c r="G714" s="77"/>
      <c r="H714" s="77"/>
      <c r="I714" s="77"/>
      <c r="J714" s="77"/>
    </row>
    <row r="715" spans="3:10" s="71" customFormat="1" x14ac:dyDescent="0.35">
      <c r="C715" s="76"/>
      <c r="D715" s="77"/>
      <c r="E715" s="77"/>
      <c r="F715" s="77"/>
      <c r="G715" s="77"/>
      <c r="H715" s="77"/>
      <c r="I715" s="77"/>
      <c r="J715" s="77"/>
    </row>
    <row r="716" spans="3:10" s="71" customFormat="1" x14ac:dyDescent="0.35">
      <c r="C716" s="76"/>
      <c r="D716" s="77"/>
      <c r="E716" s="77"/>
      <c r="F716" s="77"/>
      <c r="G716" s="77"/>
      <c r="H716" s="77"/>
      <c r="I716" s="77"/>
      <c r="J716" s="77"/>
    </row>
    <row r="717" spans="3:10" s="71" customFormat="1" x14ac:dyDescent="0.35">
      <c r="C717" s="76"/>
      <c r="D717" s="77"/>
      <c r="E717" s="77"/>
      <c r="F717" s="77"/>
      <c r="G717" s="77"/>
      <c r="H717" s="77"/>
      <c r="I717" s="77"/>
      <c r="J717" s="77"/>
    </row>
    <row r="718" spans="3:10" s="71" customFormat="1" x14ac:dyDescent="0.35">
      <c r="C718" s="76"/>
      <c r="D718" s="77"/>
      <c r="E718" s="77"/>
      <c r="F718" s="77"/>
      <c r="G718" s="77"/>
      <c r="H718" s="77"/>
      <c r="I718" s="77"/>
      <c r="J718" s="77"/>
    </row>
    <row r="719" spans="3:10" s="71" customFormat="1" x14ac:dyDescent="0.35">
      <c r="C719" s="76"/>
      <c r="D719" s="77"/>
      <c r="E719" s="77"/>
      <c r="F719" s="77"/>
      <c r="G719" s="77"/>
      <c r="H719" s="77"/>
      <c r="I719" s="77"/>
      <c r="J719" s="77"/>
    </row>
    <row r="720" spans="3:10" s="71" customFormat="1" x14ac:dyDescent="0.35">
      <c r="C720" s="76"/>
      <c r="D720" s="77"/>
      <c r="E720" s="77"/>
      <c r="F720" s="77"/>
      <c r="G720" s="77"/>
      <c r="H720" s="77"/>
      <c r="I720" s="77"/>
      <c r="J720" s="77"/>
    </row>
    <row r="721" spans="3:10" s="71" customFormat="1" x14ac:dyDescent="0.35">
      <c r="C721" s="76"/>
      <c r="D721" s="77"/>
      <c r="E721" s="77"/>
      <c r="F721" s="77"/>
      <c r="G721" s="77"/>
      <c r="H721" s="77"/>
      <c r="I721" s="77"/>
      <c r="J721" s="77"/>
    </row>
    <row r="722" spans="3:10" s="71" customFormat="1" x14ac:dyDescent="0.35">
      <c r="C722" s="76"/>
      <c r="D722" s="77"/>
      <c r="E722" s="77"/>
      <c r="F722" s="77"/>
      <c r="G722" s="77"/>
      <c r="H722" s="77"/>
      <c r="I722" s="77"/>
      <c r="J722" s="77"/>
    </row>
    <row r="723" spans="3:10" s="71" customFormat="1" x14ac:dyDescent="0.35">
      <c r="C723" s="76"/>
      <c r="D723" s="77"/>
      <c r="E723" s="77"/>
      <c r="F723" s="77"/>
      <c r="G723" s="77"/>
      <c r="H723" s="77"/>
      <c r="I723" s="77"/>
      <c r="J723" s="77"/>
    </row>
    <row r="724" spans="3:10" s="71" customFormat="1" x14ac:dyDescent="0.35">
      <c r="C724" s="76"/>
      <c r="D724" s="77"/>
      <c r="E724" s="77"/>
      <c r="F724" s="77"/>
      <c r="G724" s="77"/>
      <c r="H724" s="77"/>
      <c r="I724" s="77"/>
      <c r="J724" s="77"/>
    </row>
    <row r="725" spans="3:10" s="71" customFormat="1" x14ac:dyDescent="0.35">
      <c r="C725" s="76"/>
      <c r="D725" s="77"/>
      <c r="E725" s="77"/>
      <c r="F725" s="77"/>
      <c r="G725" s="77"/>
      <c r="H725" s="77"/>
      <c r="I725" s="77"/>
      <c r="J725" s="77"/>
    </row>
    <row r="726" spans="3:10" s="71" customFormat="1" x14ac:dyDescent="0.35">
      <c r="C726" s="76"/>
      <c r="D726" s="77"/>
      <c r="E726" s="77"/>
      <c r="F726" s="77"/>
      <c r="G726" s="77"/>
      <c r="H726" s="77"/>
      <c r="I726" s="77"/>
      <c r="J726" s="77"/>
    </row>
    <row r="727" spans="3:10" s="71" customFormat="1" x14ac:dyDescent="0.35">
      <c r="C727" s="76"/>
      <c r="D727" s="77"/>
      <c r="E727" s="77"/>
      <c r="F727" s="77"/>
      <c r="G727" s="77"/>
      <c r="H727" s="77"/>
      <c r="I727" s="77"/>
      <c r="J727" s="77"/>
    </row>
    <row r="728" spans="3:10" s="71" customFormat="1" x14ac:dyDescent="0.35">
      <c r="C728" s="76"/>
      <c r="D728" s="77"/>
      <c r="E728" s="77"/>
      <c r="F728" s="77"/>
      <c r="G728" s="77"/>
      <c r="H728" s="77"/>
      <c r="I728" s="77"/>
      <c r="J728" s="77"/>
    </row>
    <row r="729" spans="3:10" s="71" customFormat="1" x14ac:dyDescent="0.35">
      <c r="C729" s="76"/>
      <c r="D729" s="77"/>
      <c r="E729" s="77"/>
      <c r="F729" s="77"/>
      <c r="G729" s="77"/>
      <c r="H729" s="77"/>
      <c r="I729" s="77"/>
      <c r="J729" s="77"/>
    </row>
    <row r="730" spans="3:10" s="71" customFormat="1" x14ac:dyDescent="0.35">
      <c r="C730" s="76"/>
      <c r="D730" s="77"/>
      <c r="E730" s="77"/>
      <c r="F730" s="77"/>
      <c r="G730" s="77"/>
      <c r="H730" s="77"/>
      <c r="I730" s="77"/>
      <c r="J730" s="77"/>
    </row>
    <row r="731" spans="3:10" s="71" customFormat="1" x14ac:dyDescent="0.35">
      <c r="C731" s="76"/>
      <c r="D731" s="77"/>
      <c r="E731" s="77"/>
      <c r="F731" s="77"/>
      <c r="G731" s="77"/>
      <c r="H731" s="77"/>
      <c r="I731" s="77"/>
      <c r="J731" s="77"/>
    </row>
    <row r="732" spans="3:10" s="71" customFormat="1" x14ac:dyDescent="0.35">
      <c r="C732" s="76"/>
      <c r="D732" s="77"/>
      <c r="E732" s="77"/>
      <c r="F732" s="77"/>
      <c r="G732" s="77"/>
      <c r="H732" s="77"/>
      <c r="I732" s="77"/>
      <c r="J732" s="77"/>
    </row>
    <row r="733" spans="3:10" s="71" customFormat="1" x14ac:dyDescent="0.35">
      <c r="C733" s="76"/>
      <c r="D733" s="77"/>
      <c r="E733" s="77"/>
      <c r="F733" s="77"/>
      <c r="G733" s="77"/>
      <c r="H733" s="77"/>
      <c r="I733" s="77"/>
      <c r="J733" s="77"/>
    </row>
    <row r="734" spans="3:10" s="71" customFormat="1" x14ac:dyDescent="0.35">
      <c r="C734" s="76"/>
      <c r="D734" s="77"/>
      <c r="E734" s="77"/>
      <c r="F734" s="77"/>
      <c r="G734" s="77"/>
      <c r="H734" s="77"/>
      <c r="I734" s="77"/>
      <c r="J734" s="77"/>
    </row>
    <row r="735" spans="3:10" s="71" customFormat="1" x14ac:dyDescent="0.35">
      <c r="C735" s="76"/>
      <c r="D735" s="77"/>
      <c r="E735" s="77"/>
      <c r="F735" s="77"/>
      <c r="G735" s="77"/>
      <c r="H735" s="77"/>
      <c r="I735" s="77"/>
      <c r="J735" s="77"/>
    </row>
    <row r="736" spans="3:10" s="71" customFormat="1" x14ac:dyDescent="0.35">
      <c r="C736" s="76"/>
      <c r="D736" s="77"/>
      <c r="E736" s="77"/>
      <c r="F736" s="77"/>
      <c r="G736" s="77"/>
      <c r="H736" s="77"/>
      <c r="I736" s="77"/>
      <c r="J736" s="77"/>
    </row>
    <row r="737" spans="3:10" s="71" customFormat="1" x14ac:dyDescent="0.35">
      <c r="C737" s="76"/>
      <c r="D737" s="77"/>
      <c r="E737" s="77"/>
      <c r="F737" s="77"/>
      <c r="G737" s="77"/>
      <c r="H737" s="77"/>
      <c r="I737" s="77"/>
      <c r="J737" s="77"/>
    </row>
    <row r="738" spans="3:10" s="71" customFormat="1" x14ac:dyDescent="0.35">
      <c r="C738" s="76"/>
      <c r="D738" s="77"/>
      <c r="E738" s="77"/>
      <c r="F738" s="77"/>
      <c r="G738" s="77"/>
      <c r="H738" s="77"/>
      <c r="I738" s="77"/>
      <c r="J738" s="77"/>
    </row>
    <row r="739" spans="3:10" s="71" customFormat="1" x14ac:dyDescent="0.35">
      <c r="C739" s="76"/>
      <c r="D739" s="77"/>
      <c r="E739" s="77"/>
      <c r="F739" s="77"/>
      <c r="G739" s="77"/>
      <c r="H739" s="77"/>
      <c r="I739" s="77"/>
      <c r="J739" s="77"/>
    </row>
    <row r="740" spans="3:10" s="71" customFormat="1" x14ac:dyDescent="0.35">
      <c r="C740" s="76"/>
      <c r="D740" s="77"/>
      <c r="E740" s="77"/>
      <c r="F740" s="77"/>
      <c r="G740" s="77"/>
      <c r="H740" s="77"/>
      <c r="I740" s="77"/>
      <c r="J740" s="77"/>
    </row>
    <row r="741" spans="3:10" s="71" customFormat="1" x14ac:dyDescent="0.35">
      <c r="C741" s="76"/>
      <c r="D741" s="77"/>
      <c r="E741" s="77"/>
      <c r="F741" s="77"/>
      <c r="G741" s="77"/>
      <c r="H741" s="77"/>
      <c r="I741" s="77"/>
      <c r="J741" s="77"/>
    </row>
    <row r="742" spans="3:10" s="71" customFormat="1" x14ac:dyDescent="0.35">
      <c r="C742" s="76"/>
      <c r="D742" s="77"/>
      <c r="E742" s="77"/>
      <c r="F742" s="77"/>
      <c r="G742" s="77"/>
      <c r="H742" s="77"/>
      <c r="I742" s="77"/>
      <c r="J742" s="77"/>
    </row>
    <row r="743" spans="3:10" s="71" customFormat="1" x14ac:dyDescent="0.35">
      <c r="C743" s="76"/>
      <c r="D743" s="77"/>
      <c r="E743" s="77"/>
      <c r="F743" s="77"/>
      <c r="G743" s="77"/>
      <c r="H743" s="77"/>
      <c r="I743" s="77"/>
      <c r="J743" s="77"/>
    </row>
    <row r="744" spans="3:10" s="71" customFormat="1" x14ac:dyDescent="0.35">
      <c r="C744" s="76"/>
      <c r="D744" s="77"/>
      <c r="E744" s="77"/>
      <c r="F744" s="77"/>
      <c r="G744" s="77"/>
      <c r="H744" s="77"/>
      <c r="I744" s="77"/>
      <c r="J744" s="77"/>
    </row>
    <row r="745" spans="3:10" s="71" customFormat="1" x14ac:dyDescent="0.35">
      <c r="C745" s="76"/>
      <c r="D745" s="77"/>
      <c r="E745" s="77"/>
      <c r="F745" s="77"/>
      <c r="G745" s="77"/>
      <c r="H745" s="77"/>
      <c r="I745" s="77"/>
      <c r="J745" s="77"/>
    </row>
    <row r="746" spans="3:10" s="71" customFormat="1" x14ac:dyDescent="0.35">
      <c r="C746" s="76"/>
      <c r="D746" s="77"/>
      <c r="E746" s="77"/>
      <c r="F746" s="77"/>
      <c r="G746" s="77"/>
      <c r="H746" s="77"/>
      <c r="I746" s="77"/>
      <c r="J746" s="77"/>
    </row>
    <row r="747" spans="3:10" s="71" customFormat="1" x14ac:dyDescent="0.35">
      <c r="C747" s="76"/>
      <c r="D747" s="77"/>
      <c r="E747" s="77"/>
      <c r="F747" s="77"/>
      <c r="G747" s="77"/>
      <c r="H747" s="77"/>
      <c r="I747" s="77"/>
      <c r="J747" s="77"/>
    </row>
    <row r="748" spans="3:10" s="71" customFormat="1" x14ac:dyDescent="0.35">
      <c r="C748" s="76"/>
      <c r="D748" s="77"/>
      <c r="E748" s="77"/>
      <c r="F748" s="77"/>
      <c r="G748" s="77"/>
      <c r="H748" s="77"/>
      <c r="I748" s="77"/>
      <c r="J748" s="77"/>
    </row>
    <row r="749" spans="3:10" s="71" customFormat="1" x14ac:dyDescent="0.35">
      <c r="C749" s="76"/>
      <c r="D749" s="77"/>
      <c r="E749" s="77"/>
      <c r="F749" s="77"/>
      <c r="G749" s="77"/>
      <c r="H749" s="77"/>
      <c r="I749" s="77"/>
      <c r="J749" s="77"/>
    </row>
    <row r="750" spans="3:10" s="71" customFormat="1" x14ac:dyDescent="0.35">
      <c r="C750" s="76"/>
      <c r="D750" s="77"/>
      <c r="E750" s="77"/>
      <c r="F750" s="77"/>
      <c r="G750" s="77"/>
      <c r="H750" s="77"/>
      <c r="I750" s="77"/>
      <c r="J750" s="77"/>
    </row>
    <row r="751" spans="3:10" s="71" customFormat="1" x14ac:dyDescent="0.35">
      <c r="C751" s="76"/>
      <c r="D751" s="77"/>
      <c r="E751" s="77"/>
      <c r="F751" s="77"/>
      <c r="G751" s="77"/>
      <c r="H751" s="77"/>
      <c r="I751" s="77"/>
      <c r="J751" s="77"/>
    </row>
    <row r="752" spans="3:10" s="71" customFormat="1" x14ac:dyDescent="0.35">
      <c r="C752" s="76"/>
      <c r="D752" s="77"/>
      <c r="E752" s="77"/>
      <c r="F752" s="77"/>
      <c r="G752" s="77"/>
      <c r="H752" s="77"/>
      <c r="I752" s="77"/>
      <c r="J752" s="77"/>
    </row>
    <row r="753" spans="3:10" s="71" customFormat="1" x14ac:dyDescent="0.35">
      <c r="C753" s="76"/>
      <c r="D753" s="77"/>
      <c r="E753" s="77"/>
      <c r="F753" s="77"/>
      <c r="G753" s="77"/>
      <c r="H753" s="77"/>
      <c r="I753" s="77"/>
      <c r="J753" s="77"/>
    </row>
    <row r="754" spans="3:10" s="71" customFormat="1" x14ac:dyDescent="0.35">
      <c r="C754" s="76"/>
      <c r="D754" s="77"/>
      <c r="E754" s="77"/>
      <c r="F754" s="77"/>
      <c r="G754" s="77"/>
      <c r="H754" s="77"/>
      <c r="I754" s="77"/>
      <c r="J754" s="77"/>
    </row>
    <row r="755" spans="3:10" s="71" customFormat="1" x14ac:dyDescent="0.35">
      <c r="C755" s="76"/>
      <c r="D755" s="77"/>
      <c r="E755" s="77"/>
      <c r="F755" s="77"/>
      <c r="G755" s="77"/>
      <c r="H755" s="77"/>
      <c r="I755" s="77"/>
      <c r="J755" s="77"/>
    </row>
    <row r="756" spans="3:10" s="71" customFormat="1" x14ac:dyDescent="0.35">
      <c r="C756" s="76"/>
      <c r="D756" s="77"/>
      <c r="E756" s="77"/>
      <c r="F756" s="77"/>
      <c r="G756" s="77"/>
      <c r="H756" s="77"/>
      <c r="I756" s="77"/>
      <c r="J756" s="77"/>
    </row>
    <row r="757" spans="3:10" s="71" customFormat="1" x14ac:dyDescent="0.35">
      <c r="C757" s="76"/>
      <c r="D757" s="77"/>
      <c r="E757" s="77"/>
      <c r="F757" s="77"/>
      <c r="G757" s="77"/>
      <c r="H757" s="77"/>
      <c r="I757" s="77"/>
      <c r="J757" s="77"/>
    </row>
    <row r="758" spans="3:10" s="71" customFormat="1" x14ac:dyDescent="0.35">
      <c r="C758" s="76"/>
      <c r="D758" s="77"/>
      <c r="E758" s="77"/>
      <c r="F758" s="77"/>
      <c r="G758" s="77"/>
      <c r="H758" s="77"/>
      <c r="I758" s="77"/>
      <c r="J758" s="77"/>
    </row>
    <row r="759" spans="3:10" s="71" customFormat="1" x14ac:dyDescent="0.35">
      <c r="C759" s="76"/>
      <c r="D759" s="77"/>
      <c r="E759" s="77"/>
      <c r="F759" s="77"/>
      <c r="G759" s="77"/>
      <c r="H759" s="77"/>
      <c r="I759" s="77"/>
      <c r="J759" s="77"/>
    </row>
    <row r="760" spans="3:10" s="71" customFormat="1" x14ac:dyDescent="0.35">
      <c r="C760" s="76"/>
      <c r="D760" s="77"/>
      <c r="E760" s="77"/>
      <c r="F760" s="77"/>
      <c r="G760" s="77"/>
      <c r="H760" s="77"/>
      <c r="I760" s="77"/>
      <c r="J760" s="77"/>
    </row>
    <row r="761" spans="3:10" s="71" customFormat="1" x14ac:dyDescent="0.35">
      <c r="C761" s="76"/>
      <c r="D761" s="77"/>
      <c r="E761" s="77"/>
      <c r="F761" s="77"/>
      <c r="G761" s="77"/>
      <c r="H761" s="77"/>
      <c r="I761" s="77"/>
      <c r="J761" s="77"/>
    </row>
    <row r="762" spans="3:10" s="71" customFormat="1" x14ac:dyDescent="0.35">
      <c r="C762" s="76"/>
      <c r="D762" s="77"/>
      <c r="E762" s="77"/>
      <c r="F762" s="77"/>
      <c r="G762" s="77"/>
      <c r="H762" s="77"/>
      <c r="I762" s="77"/>
      <c r="J762" s="77"/>
    </row>
    <row r="763" spans="3:10" s="71" customFormat="1" x14ac:dyDescent="0.35">
      <c r="C763" s="76"/>
      <c r="D763" s="77"/>
      <c r="E763" s="77"/>
      <c r="F763" s="77"/>
      <c r="G763" s="77"/>
      <c r="H763" s="77"/>
      <c r="I763" s="77"/>
      <c r="J763" s="77"/>
    </row>
    <row r="764" spans="3:10" s="71" customFormat="1" x14ac:dyDescent="0.35">
      <c r="C764" s="76"/>
      <c r="D764" s="77"/>
      <c r="E764" s="77"/>
      <c r="F764" s="77"/>
      <c r="G764" s="77"/>
      <c r="H764" s="77"/>
      <c r="I764" s="77"/>
      <c r="J764" s="77"/>
    </row>
    <row r="765" spans="3:10" s="71" customFormat="1" x14ac:dyDescent="0.35">
      <c r="C765" s="76"/>
      <c r="D765" s="77"/>
      <c r="E765" s="77"/>
      <c r="F765" s="77"/>
      <c r="G765" s="77"/>
      <c r="H765" s="77"/>
      <c r="I765" s="77"/>
      <c r="J765" s="77"/>
    </row>
    <row r="766" spans="3:10" s="71" customFormat="1" x14ac:dyDescent="0.35">
      <c r="C766" s="76"/>
      <c r="D766" s="77"/>
      <c r="E766" s="77"/>
      <c r="F766" s="77"/>
      <c r="G766" s="77"/>
      <c r="H766" s="77"/>
      <c r="I766" s="77"/>
      <c r="J766" s="77"/>
    </row>
    <row r="767" spans="3:10" s="71" customFormat="1" x14ac:dyDescent="0.35">
      <c r="C767" s="76"/>
      <c r="D767" s="77"/>
      <c r="E767" s="77"/>
      <c r="F767" s="77"/>
      <c r="G767" s="77"/>
      <c r="H767" s="77"/>
      <c r="I767" s="77"/>
      <c r="J767" s="77"/>
    </row>
    <row r="768" spans="3:10" s="71" customFormat="1" x14ac:dyDescent="0.35">
      <c r="C768" s="76"/>
      <c r="D768" s="77"/>
      <c r="E768" s="77"/>
      <c r="F768" s="77"/>
      <c r="G768" s="77"/>
      <c r="H768" s="77"/>
      <c r="I768" s="77"/>
      <c r="J768" s="77"/>
    </row>
    <row r="769" spans="3:10" s="71" customFormat="1" x14ac:dyDescent="0.35">
      <c r="C769" s="76"/>
      <c r="D769" s="77"/>
      <c r="E769" s="77"/>
      <c r="F769" s="77"/>
      <c r="G769" s="77"/>
      <c r="H769" s="77"/>
      <c r="I769" s="77"/>
      <c r="J769" s="77"/>
    </row>
    <row r="770" spans="3:10" s="71" customFormat="1" x14ac:dyDescent="0.35">
      <c r="C770" s="76"/>
      <c r="D770" s="77"/>
      <c r="E770" s="77"/>
      <c r="F770" s="77"/>
      <c r="G770" s="77"/>
      <c r="H770" s="77"/>
      <c r="I770" s="77"/>
      <c r="J770" s="77"/>
    </row>
    <row r="771" spans="3:10" s="71" customFormat="1" x14ac:dyDescent="0.35">
      <c r="C771" s="76"/>
      <c r="D771" s="77"/>
      <c r="E771" s="77"/>
      <c r="F771" s="77"/>
      <c r="G771" s="77"/>
      <c r="H771" s="77"/>
      <c r="I771" s="77"/>
      <c r="J771" s="77"/>
    </row>
    <row r="772" spans="3:10" s="71" customFormat="1" x14ac:dyDescent="0.35">
      <c r="C772" s="76"/>
      <c r="D772" s="77"/>
      <c r="E772" s="77"/>
      <c r="F772" s="77"/>
      <c r="G772" s="77"/>
      <c r="H772" s="77"/>
      <c r="I772" s="77"/>
      <c r="J772" s="77"/>
    </row>
    <row r="773" spans="3:10" s="71" customFormat="1" x14ac:dyDescent="0.35">
      <c r="C773" s="76"/>
      <c r="D773" s="77"/>
      <c r="E773" s="77"/>
      <c r="F773" s="77"/>
      <c r="G773" s="77"/>
      <c r="H773" s="77"/>
      <c r="I773" s="77"/>
      <c r="J773" s="77"/>
    </row>
    <row r="774" spans="3:10" s="71" customFormat="1" x14ac:dyDescent="0.35">
      <c r="C774" s="76"/>
      <c r="D774" s="77"/>
      <c r="E774" s="77"/>
      <c r="F774" s="77"/>
      <c r="G774" s="77"/>
      <c r="H774" s="77"/>
      <c r="I774" s="77"/>
      <c r="J774" s="77"/>
    </row>
    <row r="775" spans="3:10" s="71" customFormat="1" x14ac:dyDescent="0.35">
      <c r="C775" s="76"/>
      <c r="D775" s="77"/>
      <c r="E775" s="77"/>
      <c r="F775" s="77"/>
      <c r="G775" s="77"/>
      <c r="H775" s="77"/>
      <c r="I775" s="77"/>
      <c r="J775" s="77"/>
    </row>
    <row r="776" spans="3:10" s="71" customFormat="1" x14ac:dyDescent="0.35">
      <c r="C776" s="76"/>
      <c r="D776" s="77"/>
      <c r="E776" s="77"/>
      <c r="F776" s="77"/>
      <c r="G776" s="77"/>
      <c r="H776" s="77"/>
      <c r="I776" s="77"/>
      <c r="J776" s="77"/>
    </row>
    <row r="777" spans="3:10" s="71" customFormat="1" x14ac:dyDescent="0.35">
      <c r="C777" s="76"/>
      <c r="D777" s="77"/>
      <c r="E777" s="77"/>
      <c r="F777" s="77"/>
      <c r="G777" s="77"/>
      <c r="H777" s="77"/>
      <c r="I777" s="77"/>
      <c r="J777" s="77"/>
    </row>
    <row r="778" spans="3:10" s="71" customFormat="1" x14ac:dyDescent="0.35">
      <c r="C778" s="76"/>
      <c r="D778" s="77"/>
      <c r="E778" s="77"/>
      <c r="F778" s="77"/>
      <c r="G778" s="77"/>
      <c r="H778" s="77"/>
      <c r="I778" s="77"/>
      <c r="J778" s="77"/>
    </row>
    <row r="779" spans="3:10" s="71" customFormat="1" x14ac:dyDescent="0.35">
      <c r="C779" s="76"/>
      <c r="D779" s="77"/>
      <c r="E779" s="77"/>
      <c r="F779" s="77"/>
      <c r="G779" s="77"/>
      <c r="H779" s="77"/>
      <c r="I779" s="77"/>
      <c r="J779" s="77"/>
    </row>
    <row r="780" spans="3:10" s="71" customFormat="1" x14ac:dyDescent="0.35">
      <c r="C780" s="76"/>
      <c r="D780" s="77"/>
      <c r="E780" s="77"/>
      <c r="F780" s="77"/>
      <c r="G780" s="77"/>
      <c r="H780" s="77"/>
      <c r="I780" s="77"/>
      <c r="J780" s="77"/>
    </row>
    <row r="781" spans="3:10" s="71" customFormat="1" x14ac:dyDescent="0.35">
      <c r="C781" s="76"/>
      <c r="D781" s="77"/>
      <c r="E781" s="77"/>
      <c r="F781" s="77"/>
      <c r="G781" s="77"/>
      <c r="H781" s="77"/>
      <c r="I781" s="77"/>
      <c r="J781" s="77"/>
    </row>
    <row r="782" spans="3:10" s="71" customFormat="1" x14ac:dyDescent="0.35">
      <c r="C782" s="76"/>
      <c r="D782" s="77"/>
      <c r="E782" s="77"/>
      <c r="F782" s="77"/>
      <c r="G782" s="77"/>
      <c r="H782" s="77"/>
      <c r="I782" s="77"/>
      <c r="J782" s="77"/>
    </row>
    <row r="783" spans="3:10" s="71" customFormat="1" x14ac:dyDescent="0.35">
      <c r="C783" s="76"/>
      <c r="D783" s="77"/>
      <c r="E783" s="77"/>
      <c r="F783" s="77"/>
      <c r="G783" s="77"/>
      <c r="H783" s="77"/>
      <c r="I783" s="77"/>
      <c r="J783" s="77"/>
    </row>
    <row r="784" spans="3:10" s="71" customFormat="1" x14ac:dyDescent="0.35">
      <c r="C784" s="76"/>
      <c r="D784" s="77"/>
      <c r="E784" s="77"/>
      <c r="F784" s="77"/>
      <c r="G784" s="77"/>
      <c r="H784" s="77"/>
      <c r="I784" s="77"/>
      <c r="J784" s="77"/>
    </row>
    <row r="785" spans="3:10" s="71" customFormat="1" x14ac:dyDescent="0.35">
      <c r="C785" s="76"/>
      <c r="D785" s="77"/>
      <c r="E785" s="77"/>
      <c r="F785" s="77"/>
      <c r="G785" s="77"/>
      <c r="H785" s="77"/>
      <c r="I785" s="77"/>
      <c r="J785" s="77"/>
    </row>
    <row r="786" spans="3:10" s="71" customFormat="1" x14ac:dyDescent="0.35">
      <c r="C786" s="76"/>
      <c r="D786" s="77"/>
      <c r="E786" s="77"/>
      <c r="F786" s="77"/>
      <c r="G786" s="77"/>
      <c r="H786" s="77"/>
      <c r="I786" s="77"/>
      <c r="J786" s="77"/>
    </row>
    <row r="787" spans="3:10" s="71" customFormat="1" x14ac:dyDescent="0.35">
      <c r="C787" s="76"/>
      <c r="D787" s="77"/>
      <c r="E787" s="77"/>
      <c r="F787" s="77"/>
      <c r="G787" s="77"/>
      <c r="H787" s="77"/>
      <c r="I787" s="77"/>
      <c r="J787" s="77"/>
    </row>
    <row r="788" spans="3:10" s="71" customFormat="1" x14ac:dyDescent="0.35">
      <c r="C788" s="76"/>
      <c r="D788" s="77"/>
      <c r="E788" s="77"/>
      <c r="F788" s="77"/>
      <c r="G788" s="77"/>
      <c r="H788" s="77"/>
      <c r="I788" s="77"/>
      <c r="J788" s="77"/>
    </row>
    <row r="789" spans="3:10" s="71" customFormat="1" x14ac:dyDescent="0.35">
      <c r="C789" s="76"/>
      <c r="D789" s="77"/>
      <c r="E789" s="77"/>
      <c r="F789" s="77"/>
      <c r="G789" s="77"/>
      <c r="H789" s="77"/>
      <c r="I789" s="77"/>
      <c r="J789" s="77"/>
    </row>
    <row r="790" spans="3:10" s="71" customFormat="1" x14ac:dyDescent="0.35">
      <c r="C790" s="76"/>
      <c r="D790" s="77"/>
      <c r="E790" s="77"/>
      <c r="F790" s="77"/>
      <c r="G790" s="77"/>
      <c r="H790" s="77"/>
      <c r="I790" s="77"/>
      <c r="J790" s="77"/>
    </row>
    <row r="791" spans="3:10" s="71" customFormat="1" x14ac:dyDescent="0.35">
      <c r="C791" s="76"/>
      <c r="D791" s="77"/>
      <c r="E791" s="77"/>
      <c r="F791" s="77"/>
      <c r="G791" s="77"/>
      <c r="H791" s="77"/>
      <c r="I791" s="77"/>
      <c r="J791" s="77"/>
    </row>
    <row r="792" spans="3:10" s="71" customFormat="1" x14ac:dyDescent="0.35">
      <c r="C792" s="76"/>
      <c r="D792" s="77"/>
      <c r="E792" s="77"/>
      <c r="F792" s="77"/>
      <c r="G792" s="77"/>
      <c r="H792" s="77"/>
      <c r="I792" s="77"/>
      <c r="J792" s="77"/>
    </row>
    <row r="793" spans="3:10" s="71" customFormat="1" x14ac:dyDescent="0.35">
      <c r="C793" s="76"/>
      <c r="D793" s="77"/>
      <c r="E793" s="77"/>
      <c r="F793" s="77"/>
      <c r="G793" s="77"/>
      <c r="H793" s="77"/>
      <c r="I793" s="77"/>
      <c r="J793" s="77"/>
    </row>
    <row r="794" spans="3:10" s="71" customFormat="1" x14ac:dyDescent="0.35">
      <c r="C794" s="76"/>
      <c r="D794" s="77"/>
      <c r="E794" s="77"/>
      <c r="F794" s="77"/>
      <c r="G794" s="77"/>
      <c r="H794" s="77"/>
      <c r="I794" s="77"/>
      <c r="J794" s="77"/>
    </row>
    <row r="795" spans="3:10" s="71" customFormat="1" x14ac:dyDescent="0.35">
      <c r="C795" s="76"/>
      <c r="D795" s="77"/>
      <c r="E795" s="77"/>
      <c r="F795" s="77"/>
      <c r="G795" s="77"/>
      <c r="H795" s="77"/>
      <c r="I795" s="77"/>
      <c r="J795" s="77"/>
    </row>
    <row r="796" spans="3:10" s="71" customFormat="1" x14ac:dyDescent="0.35">
      <c r="C796" s="76"/>
      <c r="D796" s="77"/>
      <c r="E796" s="77"/>
      <c r="F796" s="77"/>
      <c r="G796" s="77"/>
      <c r="H796" s="77"/>
      <c r="I796" s="77"/>
      <c r="J796" s="77"/>
    </row>
    <row r="797" spans="3:10" s="71" customFormat="1" x14ac:dyDescent="0.35">
      <c r="C797" s="76"/>
      <c r="D797" s="77"/>
      <c r="E797" s="77"/>
      <c r="F797" s="77"/>
      <c r="G797" s="77"/>
      <c r="H797" s="77"/>
      <c r="I797" s="77"/>
      <c r="J797" s="77"/>
    </row>
    <row r="798" spans="3:10" s="71" customFormat="1" x14ac:dyDescent="0.35">
      <c r="C798" s="76"/>
      <c r="D798" s="77"/>
      <c r="E798" s="77"/>
      <c r="F798" s="77"/>
      <c r="G798" s="77"/>
      <c r="H798" s="77"/>
      <c r="I798" s="77"/>
      <c r="J798" s="77"/>
    </row>
    <row r="799" spans="3:10" s="71" customFormat="1" x14ac:dyDescent="0.35">
      <c r="C799" s="76"/>
      <c r="D799" s="77"/>
      <c r="E799" s="77"/>
      <c r="F799" s="77"/>
      <c r="G799" s="77"/>
      <c r="H799" s="77"/>
      <c r="I799" s="77"/>
      <c r="J799" s="77"/>
    </row>
    <row r="800" spans="3:10" s="71" customFormat="1" x14ac:dyDescent="0.35">
      <c r="C800" s="76"/>
      <c r="D800" s="77"/>
      <c r="E800" s="77"/>
      <c r="F800" s="77"/>
      <c r="G800" s="77"/>
      <c r="H800" s="77"/>
      <c r="I800" s="77"/>
      <c r="J800" s="77"/>
    </row>
    <row r="801" spans="3:10" s="71" customFormat="1" x14ac:dyDescent="0.35">
      <c r="C801" s="76"/>
      <c r="D801" s="77"/>
      <c r="E801" s="77"/>
      <c r="F801" s="77"/>
      <c r="G801" s="77"/>
      <c r="H801" s="77"/>
      <c r="I801" s="77"/>
      <c r="J801" s="77"/>
    </row>
    <row r="802" spans="3:10" s="71" customFormat="1" x14ac:dyDescent="0.35">
      <c r="C802" s="76"/>
      <c r="D802" s="77"/>
      <c r="E802" s="77"/>
      <c r="F802" s="77"/>
      <c r="G802" s="77"/>
      <c r="H802" s="77"/>
      <c r="I802" s="77"/>
      <c r="J802" s="77"/>
    </row>
    <row r="803" spans="3:10" s="71" customFormat="1" x14ac:dyDescent="0.35">
      <c r="C803" s="76"/>
      <c r="D803" s="77"/>
      <c r="E803" s="77"/>
      <c r="F803" s="77"/>
      <c r="G803" s="77"/>
      <c r="H803" s="77"/>
      <c r="I803" s="77"/>
      <c r="J803" s="77"/>
    </row>
    <row r="804" spans="3:10" s="71" customFormat="1" x14ac:dyDescent="0.35">
      <c r="C804" s="76"/>
      <c r="D804" s="77"/>
      <c r="E804" s="77"/>
      <c r="F804" s="77"/>
      <c r="G804" s="77"/>
      <c r="H804" s="77"/>
      <c r="I804" s="77"/>
      <c r="J804" s="77"/>
    </row>
    <row r="805" spans="3:10" s="71" customFormat="1" x14ac:dyDescent="0.35">
      <c r="C805" s="76"/>
      <c r="D805" s="77"/>
      <c r="E805" s="77"/>
      <c r="F805" s="77"/>
      <c r="G805" s="77"/>
      <c r="H805" s="77"/>
      <c r="I805" s="77"/>
      <c r="J805" s="77"/>
    </row>
    <row r="806" spans="3:10" s="71" customFormat="1" x14ac:dyDescent="0.35">
      <c r="C806" s="76"/>
      <c r="D806" s="77"/>
      <c r="E806" s="77"/>
      <c r="F806" s="77"/>
      <c r="G806" s="77"/>
      <c r="H806" s="77"/>
      <c r="I806" s="77"/>
      <c r="J806" s="77"/>
    </row>
    <row r="807" spans="3:10" s="71" customFormat="1" x14ac:dyDescent="0.35">
      <c r="C807" s="76"/>
      <c r="D807" s="77"/>
      <c r="E807" s="77"/>
      <c r="F807" s="77"/>
      <c r="G807" s="77"/>
      <c r="H807" s="77"/>
      <c r="I807" s="77"/>
      <c r="J807" s="77"/>
    </row>
    <row r="808" spans="3:10" s="71" customFormat="1" x14ac:dyDescent="0.35">
      <c r="C808" s="76"/>
      <c r="D808" s="77"/>
      <c r="E808" s="77"/>
      <c r="F808" s="77"/>
      <c r="G808" s="77"/>
      <c r="H808" s="77"/>
      <c r="I808" s="77"/>
      <c r="J808" s="77"/>
    </row>
    <row r="809" spans="3:10" s="71" customFormat="1" x14ac:dyDescent="0.35">
      <c r="C809" s="76"/>
      <c r="D809" s="77"/>
      <c r="E809" s="77"/>
      <c r="F809" s="77"/>
      <c r="G809" s="77"/>
      <c r="H809" s="77"/>
      <c r="I809" s="77"/>
      <c r="J809" s="77"/>
    </row>
    <row r="810" spans="3:10" s="71" customFormat="1" x14ac:dyDescent="0.35">
      <c r="C810" s="76"/>
      <c r="D810" s="77"/>
      <c r="E810" s="77"/>
      <c r="F810" s="77"/>
      <c r="G810" s="77"/>
      <c r="H810" s="77"/>
      <c r="I810" s="77"/>
      <c r="J810" s="77"/>
    </row>
    <row r="811" spans="3:10" s="71" customFormat="1" x14ac:dyDescent="0.35">
      <c r="C811" s="76"/>
      <c r="D811" s="77"/>
      <c r="E811" s="77"/>
      <c r="F811" s="77"/>
      <c r="G811" s="77"/>
      <c r="H811" s="77"/>
      <c r="I811" s="77"/>
      <c r="J811" s="77"/>
    </row>
    <row r="812" spans="3:10" s="71" customFormat="1" x14ac:dyDescent="0.35">
      <c r="C812" s="76"/>
      <c r="D812" s="77"/>
      <c r="E812" s="77"/>
      <c r="F812" s="77"/>
      <c r="G812" s="77"/>
      <c r="H812" s="77"/>
      <c r="I812" s="77"/>
      <c r="J812" s="77"/>
    </row>
    <row r="813" spans="3:10" s="71" customFormat="1" x14ac:dyDescent="0.35">
      <c r="C813" s="76"/>
      <c r="D813" s="77"/>
      <c r="E813" s="77"/>
      <c r="F813" s="77"/>
      <c r="G813" s="77"/>
      <c r="H813" s="77"/>
      <c r="I813" s="77"/>
      <c r="J813" s="77"/>
    </row>
    <row r="814" spans="3:10" s="71" customFormat="1" x14ac:dyDescent="0.35">
      <c r="C814" s="76"/>
      <c r="D814" s="77"/>
      <c r="E814" s="77"/>
      <c r="F814" s="77"/>
      <c r="G814" s="77"/>
      <c r="H814" s="77"/>
      <c r="I814" s="77"/>
      <c r="J814" s="77"/>
    </row>
    <row r="815" spans="3:10" s="71" customFormat="1" x14ac:dyDescent="0.35">
      <c r="C815" s="76"/>
      <c r="D815" s="77"/>
      <c r="E815" s="77"/>
      <c r="F815" s="77"/>
      <c r="G815" s="77"/>
      <c r="H815" s="77"/>
      <c r="I815" s="77"/>
      <c r="J815" s="77"/>
    </row>
    <row r="816" spans="3:10" s="71" customFormat="1" x14ac:dyDescent="0.35">
      <c r="C816" s="76"/>
      <c r="D816" s="77"/>
      <c r="E816" s="77"/>
      <c r="F816" s="77"/>
      <c r="G816" s="77"/>
      <c r="H816" s="77"/>
      <c r="I816" s="77"/>
      <c r="J816" s="77"/>
    </row>
    <row r="817" spans="3:10" s="71" customFormat="1" x14ac:dyDescent="0.35">
      <c r="C817" s="76"/>
      <c r="D817" s="77"/>
      <c r="E817" s="77"/>
      <c r="F817" s="77"/>
      <c r="G817" s="77"/>
      <c r="H817" s="77"/>
      <c r="I817" s="77"/>
      <c r="J817" s="77"/>
    </row>
    <row r="818" spans="3:10" s="71" customFormat="1" x14ac:dyDescent="0.35">
      <c r="C818" s="76"/>
      <c r="D818" s="77"/>
      <c r="E818" s="77"/>
      <c r="F818" s="77"/>
      <c r="G818" s="77"/>
      <c r="H818" s="77"/>
      <c r="I818" s="77"/>
      <c r="J818" s="77"/>
    </row>
    <row r="819" spans="3:10" s="71" customFormat="1" x14ac:dyDescent="0.35">
      <c r="C819" s="76"/>
      <c r="D819" s="77"/>
      <c r="E819" s="77"/>
      <c r="F819" s="77"/>
      <c r="G819" s="77"/>
      <c r="H819" s="77"/>
      <c r="I819" s="77"/>
      <c r="J819" s="77"/>
    </row>
    <row r="820" spans="3:10" s="71" customFormat="1" x14ac:dyDescent="0.35">
      <c r="C820" s="76"/>
      <c r="D820" s="77"/>
      <c r="E820" s="77"/>
      <c r="F820" s="77"/>
      <c r="G820" s="77"/>
      <c r="H820" s="77"/>
      <c r="I820" s="77"/>
      <c r="J820" s="77"/>
    </row>
    <row r="821" spans="3:10" s="71" customFormat="1" x14ac:dyDescent="0.35">
      <c r="C821" s="76"/>
      <c r="D821" s="77"/>
      <c r="E821" s="77"/>
      <c r="F821" s="77"/>
      <c r="G821" s="77"/>
      <c r="H821" s="77"/>
      <c r="I821" s="77"/>
      <c r="J821" s="77"/>
    </row>
    <row r="822" spans="3:10" s="71" customFormat="1" x14ac:dyDescent="0.35">
      <c r="C822" s="76"/>
      <c r="D822" s="77"/>
      <c r="E822" s="77"/>
      <c r="F822" s="77"/>
      <c r="G822" s="77"/>
      <c r="H822" s="77"/>
      <c r="I822" s="77"/>
      <c r="J822" s="77"/>
    </row>
    <row r="823" spans="3:10" s="71" customFormat="1" x14ac:dyDescent="0.35">
      <c r="C823" s="76"/>
      <c r="D823" s="77"/>
      <c r="E823" s="77"/>
      <c r="F823" s="77"/>
      <c r="G823" s="77"/>
      <c r="H823" s="77"/>
      <c r="I823" s="77"/>
      <c r="J823" s="77"/>
    </row>
    <row r="824" spans="3:10" s="71" customFormat="1" x14ac:dyDescent="0.35">
      <c r="C824" s="76"/>
      <c r="D824" s="77"/>
      <c r="E824" s="77"/>
      <c r="F824" s="77"/>
      <c r="G824" s="77"/>
      <c r="H824" s="77"/>
      <c r="I824" s="77"/>
      <c r="J824" s="77"/>
    </row>
    <row r="825" spans="3:10" s="71" customFormat="1" x14ac:dyDescent="0.35">
      <c r="C825" s="76"/>
      <c r="D825" s="77"/>
      <c r="E825" s="77"/>
      <c r="F825" s="77"/>
      <c r="G825" s="77"/>
      <c r="H825" s="77"/>
      <c r="I825" s="77"/>
      <c r="J825" s="77"/>
    </row>
    <row r="826" spans="3:10" s="71" customFormat="1" x14ac:dyDescent="0.35">
      <c r="C826" s="76"/>
      <c r="D826" s="77"/>
      <c r="E826" s="77"/>
      <c r="F826" s="77"/>
      <c r="G826" s="77"/>
      <c r="H826" s="77"/>
      <c r="I826" s="77"/>
      <c r="J826" s="77"/>
    </row>
    <row r="827" spans="3:10" s="71" customFormat="1" x14ac:dyDescent="0.35">
      <c r="C827" s="76"/>
      <c r="D827" s="77"/>
      <c r="E827" s="77"/>
      <c r="F827" s="77"/>
      <c r="G827" s="77"/>
      <c r="H827" s="77"/>
      <c r="I827" s="77"/>
      <c r="J827" s="77"/>
    </row>
    <row r="828" spans="3:10" s="71" customFormat="1" x14ac:dyDescent="0.35">
      <c r="C828" s="76"/>
      <c r="D828" s="77"/>
      <c r="E828" s="77"/>
      <c r="F828" s="77"/>
      <c r="G828" s="77"/>
      <c r="H828" s="77"/>
      <c r="I828" s="77"/>
      <c r="J828" s="77"/>
    </row>
    <row r="829" spans="3:10" s="71" customFormat="1" x14ac:dyDescent="0.35">
      <c r="C829" s="76"/>
      <c r="D829" s="77"/>
      <c r="E829" s="77"/>
      <c r="F829" s="77"/>
      <c r="G829" s="77"/>
      <c r="H829" s="77"/>
      <c r="I829" s="77"/>
      <c r="J829" s="77"/>
    </row>
    <row r="830" spans="3:10" s="71" customFormat="1" x14ac:dyDescent="0.35">
      <c r="C830" s="76"/>
      <c r="D830" s="77"/>
      <c r="E830" s="77"/>
      <c r="F830" s="77"/>
      <c r="G830" s="77"/>
      <c r="H830" s="77"/>
      <c r="I830" s="77"/>
      <c r="J830" s="77"/>
    </row>
    <row r="831" spans="3:10" s="71" customFormat="1" x14ac:dyDescent="0.35">
      <c r="C831" s="76"/>
      <c r="D831" s="77"/>
      <c r="E831" s="77"/>
      <c r="F831" s="77"/>
      <c r="G831" s="77"/>
      <c r="H831" s="77"/>
      <c r="I831" s="77"/>
      <c r="J831" s="77"/>
    </row>
    <row r="832" spans="3:10" s="71" customFormat="1" x14ac:dyDescent="0.35">
      <c r="C832" s="76"/>
      <c r="D832" s="77"/>
      <c r="E832" s="77"/>
      <c r="F832" s="77"/>
      <c r="G832" s="77"/>
      <c r="H832" s="77"/>
      <c r="I832" s="77"/>
      <c r="J832" s="77"/>
    </row>
    <row r="833" spans="3:10" s="71" customFormat="1" x14ac:dyDescent="0.35">
      <c r="C833" s="76"/>
      <c r="D833" s="77"/>
      <c r="E833" s="77"/>
      <c r="F833" s="77"/>
      <c r="G833" s="77"/>
      <c r="H833" s="77"/>
      <c r="I833" s="77"/>
      <c r="J833" s="77"/>
    </row>
    <row r="834" spans="3:10" s="71" customFormat="1" x14ac:dyDescent="0.35">
      <c r="C834" s="76"/>
      <c r="D834" s="77"/>
      <c r="E834" s="77"/>
      <c r="F834" s="77"/>
      <c r="G834" s="77"/>
      <c r="H834" s="77"/>
      <c r="I834" s="77"/>
      <c r="J834" s="77"/>
    </row>
    <row r="835" spans="3:10" s="71" customFormat="1" x14ac:dyDescent="0.35">
      <c r="C835" s="76"/>
      <c r="D835" s="77"/>
      <c r="E835" s="77"/>
      <c r="F835" s="77"/>
      <c r="G835" s="77"/>
      <c r="H835" s="77"/>
      <c r="I835" s="77"/>
      <c r="J835" s="77"/>
    </row>
    <row r="836" spans="3:10" s="71" customFormat="1" x14ac:dyDescent="0.35">
      <c r="C836" s="76"/>
      <c r="D836" s="77"/>
      <c r="E836" s="77"/>
      <c r="F836" s="77"/>
      <c r="G836" s="77"/>
      <c r="H836" s="77"/>
      <c r="I836" s="77"/>
      <c r="J836" s="77"/>
    </row>
    <row r="837" spans="3:10" s="71" customFormat="1" x14ac:dyDescent="0.35">
      <c r="C837" s="76"/>
      <c r="D837" s="77"/>
      <c r="E837" s="77"/>
      <c r="F837" s="77"/>
      <c r="G837" s="77"/>
      <c r="H837" s="77"/>
      <c r="I837" s="77"/>
      <c r="J837" s="77"/>
    </row>
    <row r="838" spans="3:10" s="71" customFormat="1" x14ac:dyDescent="0.35">
      <c r="C838" s="76"/>
      <c r="D838" s="77"/>
      <c r="E838" s="77"/>
      <c r="F838" s="77"/>
      <c r="G838" s="77"/>
      <c r="H838" s="77"/>
      <c r="I838" s="77"/>
      <c r="J838" s="77"/>
    </row>
    <row r="839" spans="3:10" s="71" customFormat="1" x14ac:dyDescent="0.35">
      <c r="C839" s="76"/>
      <c r="D839" s="77"/>
      <c r="E839" s="77"/>
      <c r="F839" s="77"/>
      <c r="G839" s="77"/>
      <c r="H839" s="77"/>
      <c r="I839" s="77"/>
      <c r="J839" s="77"/>
    </row>
    <row r="840" spans="3:10" s="71" customFormat="1" x14ac:dyDescent="0.35">
      <c r="C840" s="76"/>
      <c r="D840" s="77"/>
      <c r="E840" s="77"/>
      <c r="F840" s="77"/>
      <c r="G840" s="77"/>
      <c r="H840" s="77"/>
      <c r="I840" s="77"/>
      <c r="J840" s="77"/>
    </row>
    <row r="841" spans="3:10" s="71" customFormat="1" x14ac:dyDescent="0.35">
      <c r="C841" s="76"/>
      <c r="D841" s="77"/>
      <c r="E841" s="77"/>
      <c r="F841" s="77"/>
      <c r="G841" s="77"/>
      <c r="H841" s="77"/>
      <c r="I841" s="77"/>
      <c r="J841" s="77"/>
    </row>
    <row r="842" spans="3:10" s="71" customFormat="1" x14ac:dyDescent="0.35">
      <c r="C842" s="76"/>
      <c r="D842" s="77"/>
      <c r="E842" s="77"/>
      <c r="F842" s="77"/>
      <c r="G842" s="77"/>
      <c r="H842" s="77"/>
      <c r="I842" s="77"/>
      <c r="J842" s="77"/>
    </row>
    <row r="843" spans="3:10" s="71" customFormat="1" x14ac:dyDescent="0.35">
      <c r="C843" s="76"/>
      <c r="D843" s="77"/>
      <c r="E843" s="77"/>
      <c r="F843" s="77"/>
      <c r="G843" s="77"/>
      <c r="H843" s="77"/>
      <c r="I843" s="77"/>
      <c r="J843" s="77"/>
    </row>
    <row r="844" spans="3:10" s="71" customFormat="1" x14ac:dyDescent="0.35">
      <c r="C844" s="76"/>
      <c r="D844" s="77"/>
      <c r="E844" s="77"/>
      <c r="F844" s="77"/>
      <c r="G844" s="77"/>
      <c r="H844" s="77"/>
      <c r="I844" s="77"/>
      <c r="J844" s="77"/>
    </row>
    <row r="845" spans="3:10" s="71" customFormat="1" x14ac:dyDescent="0.35">
      <c r="C845" s="76"/>
      <c r="D845" s="77"/>
      <c r="E845" s="77"/>
      <c r="F845" s="77"/>
      <c r="G845" s="77"/>
      <c r="H845" s="77"/>
      <c r="I845" s="77"/>
      <c r="J845" s="77"/>
    </row>
    <row r="846" spans="3:10" s="71" customFormat="1" x14ac:dyDescent="0.35">
      <c r="C846" s="76"/>
      <c r="D846" s="77"/>
      <c r="E846" s="77"/>
      <c r="F846" s="77"/>
      <c r="G846" s="77"/>
      <c r="H846" s="77"/>
      <c r="I846" s="77"/>
      <c r="J846" s="77"/>
    </row>
    <row r="847" spans="3:10" s="71" customFormat="1" x14ac:dyDescent="0.35">
      <c r="C847" s="76"/>
      <c r="D847" s="77"/>
      <c r="E847" s="77"/>
      <c r="F847" s="77"/>
      <c r="G847" s="77"/>
      <c r="H847" s="77"/>
      <c r="I847" s="77"/>
      <c r="J847" s="77"/>
    </row>
    <row r="848" spans="3:10" s="71" customFormat="1" x14ac:dyDescent="0.35">
      <c r="C848" s="76"/>
      <c r="D848" s="77"/>
      <c r="E848" s="77"/>
      <c r="F848" s="77"/>
      <c r="G848" s="77"/>
      <c r="H848" s="77"/>
      <c r="I848" s="77"/>
      <c r="J848" s="77"/>
    </row>
    <row r="849" spans="3:10" s="71" customFormat="1" x14ac:dyDescent="0.35">
      <c r="C849" s="76"/>
      <c r="D849" s="77"/>
      <c r="E849" s="77"/>
      <c r="F849" s="77"/>
      <c r="G849" s="77"/>
      <c r="H849" s="77"/>
      <c r="I849" s="77"/>
      <c r="J849" s="77"/>
    </row>
    <row r="850" spans="3:10" s="71" customFormat="1" x14ac:dyDescent="0.35">
      <c r="C850" s="76"/>
      <c r="D850" s="77"/>
      <c r="E850" s="77"/>
      <c r="F850" s="77"/>
      <c r="G850" s="77"/>
      <c r="H850" s="77"/>
      <c r="I850" s="77"/>
      <c r="J850" s="77"/>
    </row>
    <row r="851" spans="3:10" s="71" customFormat="1" x14ac:dyDescent="0.35">
      <c r="C851" s="76"/>
      <c r="D851" s="77"/>
      <c r="E851" s="77"/>
      <c r="F851" s="77"/>
      <c r="G851" s="77"/>
      <c r="H851" s="77"/>
      <c r="I851" s="77"/>
      <c r="J851" s="77"/>
    </row>
    <row r="852" spans="3:10" s="71" customFormat="1" x14ac:dyDescent="0.35">
      <c r="C852" s="76"/>
      <c r="D852" s="77"/>
      <c r="E852" s="77"/>
      <c r="F852" s="77"/>
      <c r="G852" s="77"/>
      <c r="H852" s="77"/>
      <c r="I852" s="77"/>
      <c r="J852" s="77"/>
    </row>
    <row r="853" spans="3:10" s="71" customFormat="1" x14ac:dyDescent="0.35">
      <c r="C853" s="76"/>
      <c r="D853" s="77"/>
      <c r="E853" s="77"/>
      <c r="F853" s="77"/>
      <c r="G853" s="77"/>
      <c r="H853" s="77"/>
      <c r="I853" s="77"/>
      <c r="J853" s="77"/>
    </row>
    <row r="854" spans="3:10" s="71" customFormat="1" x14ac:dyDescent="0.35">
      <c r="C854" s="76"/>
      <c r="D854" s="77"/>
      <c r="E854" s="77"/>
      <c r="F854" s="77"/>
      <c r="G854" s="77"/>
      <c r="H854" s="77"/>
      <c r="I854" s="77"/>
      <c r="J854" s="77"/>
    </row>
    <row r="855" spans="3:10" s="71" customFormat="1" x14ac:dyDescent="0.35">
      <c r="C855" s="76"/>
      <c r="D855" s="77"/>
      <c r="E855" s="77"/>
      <c r="F855" s="77"/>
      <c r="G855" s="77"/>
      <c r="H855" s="77"/>
      <c r="I855" s="77"/>
      <c r="J855" s="77"/>
    </row>
    <row r="856" spans="3:10" s="71" customFormat="1" x14ac:dyDescent="0.35">
      <c r="C856" s="76"/>
      <c r="D856" s="77"/>
      <c r="E856" s="77"/>
      <c r="F856" s="77"/>
      <c r="G856" s="77"/>
      <c r="H856" s="77"/>
      <c r="I856" s="77"/>
      <c r="J856" s="77"/>
    </row>
    <row r="857" spans="3:10" s="71" customFormat="1" x14ac:dyDescent="0.35">
      <c r="C857" s="76"/>
      <c r="D857" s="77"/>
      <c r="E857" s="77"/>
      <c r="F857" s="77"/>
      <c r="G857" s="77"/>
      <c r="H857" s="77"/>
      <c r="I857" s="77"/>
      <c r="J857" s="77"/>
    </row>
  </sheetData>
  <mergeCells count="139">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 ref="B72:C72"/>
    <mergeCell ref="B73:C73"/>
    <mergeCell ref="B74:C74"/>
    <mergeCell ref="B75:C75"/>
    <mergeCell ref="B81:C81"/>
    <mergeCell ref="B76:C76"/>
    <mergeCell ref="B77:C77"/>
    <mergeCell ref="B78:C78"/>
    <mergeCell ref="B79:C79"/>
    <mergeCell ref="B80:C80"/>
    <mergeCell ref="B59:C59"/>
    <mergeCell ref="B60:C60"/>
    <mergeCell ref="B63:C63"/>
    <mergeCell ref="B65:C65"/>
    <mergeCell ref="B66:C66"/>
    <mergeCell ref="B67:C67"/>
    <mergeCell ref="B68:C68"/>
    <mergeCell ref="B70:C70"/>
    <mergeCell ref="B71:C71"/>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58:C58"/>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s>
  <phoneticPr fontId="51" type="noConversion"/>
  <conditionalFormatting sqref="A141:A1048576 A1:A53 A63:A126">
    <cfRule type="duplicateValues" dxfId="8" priority="33"/>
    <cfRule type="duplicateValues" dxfId="7" priority="34"/>
    <cfRule type="duplicateValues" dxfId="6" priority="35"/>
  </conditionalFormatting>
  <conditionalFormatting sqref="A54:A60">
    <cfRule type="duplicateValues" dxfId="5" priority="61"/>
    <cfRule type="duplicateValues" dxfId="4" priority="62"/>
    <cfRule type="duplicateValues" dxfId="3" priority="63"/>
    <cfRule type="duplicateValues" dxfId="2" priority="64"/>
  </conditionalFormatting>
  <conditionalFormatting sqref="A61">
    <cfRule type="duplicateValues" dxfId="1" priority="1"/>
  </conditionalFormatting>
  <conditionalFormatting sqref="A62:A138 A1:A53 A141:A1048576">
    <cfRule type="duplicateValues" dxfId="0" priority="81"/>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JMzyL3RXQkyQhVLHdStax7AVoAwBdQKVFPX4gYeiksQ=</DigestValue>
    </Reference>
    <Reference Type="http://www.w3.org/2000/09/xmldsig#Object" URI="#idOfficeObject">
      <DigestMethod Algorithm="http://www.w3.org/2001/04/xmlenc#sha256"/>
      <DigestValue>/mPJSza7Xci3PR/cOwAwX4VXbBQzORIWsDdJVAllsuM=</DigestValue>
    </Reference>
    <Reference Type="http://uri.etsi.org/01903#SignedProperties" URI="#idSignedProperties">
      <Transforms>
        <Transform Algorithm="http://www.w3.org/TR/2001/REC-xml-c14n-20010315"/>
      </Transforms>
      <DigestMethod Algorithm="http://www.w3.org/2001/04/xmlenc#sha256"/>
      <DigestValue>YeLW2h6Yrd5NA39fU4y07rR25yAV3WlNmeKfZyxzGtA=</DigestValue>
    </Reference>
    <Reference Type="http://www.w3.org/2000/09/xmldsig#Object" URI="#idValidSigLnImg">
      <DigestMethod Algorithm="http://www.w3.org/2001/04/xmlenc#sha256"/>
      <DigestValue>sX3yK4PReK82hAPWLDld4w9X/uEQlxgBS0INJ/B/t4w=</DigestValue>
    </Reference>
    <Reference Type="http://www.w3.org/2000/09/xmldsig#Object" URI="#idInvalidSigLnImg">
      <DigestMethod Algorithm="http://www.w3.org/2001/04/xmlenc#sha256"/>
      <DigestValue>T8jzE+RZzcSnO1BlQOQWFI+4Yw4NcJ3LSQT3bZOQWtM=</DigestValue>
    </Reference>
  </SignedInfo>
  <SignatureValue>Fp/a4gMguDadN//Mb2nJmPYpIoZp3mlXxiB+Zf+9/qnnGPDS2iW+0/VkoqhTOEjtzt0uFkQ2QJIk
tRGA5HYQNpij2Ej8vHiRe8yJX5oT5agetc/vvp801dE7nhhUvyKwP6AhXdPiqvz1Tn7uU1mVDiPT
8Wn1hMfRE+ZcvC8mHCVSCbijGhyrm2DH9nCC9BMrDEaRo+1d3t2av9c9SzjgPaGBaHo3FkwyOjFk
adbvOEVWmPPAfTxi0CCoCHnMDmlt1a0Z4Ax/+PKwsolngeB3eeCdF+2z/hirV6l/rZs4Wp1FP9Ah
oO0WmD5nzoqztTg+ecarWgyh8Y6Yq2K4fpwy5A==</SignatureValue>
  <KeyInfo>
    <X509Data>
      <X509Certificate>MIIGYDCCBEigAwIBAgIDBVGdMA0GCSqGSIb3DQEBCwUAMHYxCzAJBgNVBAYTAkZSMRwwGgYDVQQKDBNBTFNUT00gVFJBTlNQT1JUIFNBMRcwFQYDVQQLDA4wMDAyIDM4OTE5MTk4MjEwMC4GA1UEAwwnQWxzdG9tIFVzZXJzIENlcnRpZmljYXRpb24gQXV0aG9yaXR5IFYxMB4XDTI0MDIyODA3MzgxM1oXDTI2MDIxNjAwMDAwMFowgY4xKzApBgkqhkiG9w0BCQEWHG1idXNvLm1hYmVuYUBnaWJlbGEtcmFpbC5jb20xCzAJBgNVBAYTAlpBMQ8wDQYDVQQKDAZBTFNUT00xEjAQBgNVBAsMCVRyYW5zcG9ydDEWMBQGCgmSJomT8ixkAQEMBjUyODAyNjEVMBMGA1UEAwwMbWJ1c28gTUFCRU5BMIIBIjANBgkqhkiG9w0BAQEFAAOCAQ8AMIIBCgKCAQEA6NFAJrzxE/9emYitw9zBEyr5KeyNF7pOooUQFZsZs2HzCg7X1JsnZuPliH/tgLq2anjvHupZFIO8dP9dmWxpsW4yyljPTlyFBa5f+iyhX+t522s2DY5OoeX6YWKSVo07iPVSMdK9WWx0cjz3RTv4+BNww4s4qo6RckGsLwQh7ZSXc1MIWOXPvaXIMBuR3sMcr+9r/Z7TzEJBpzzKpRdaopJGEOrGnEijmCjQRjrIj5lfvz/0Fht2CjZq7FsvZoFuhxHKx8bq70fZn07MVX52wZiE411VClFl/r1zdl+Xop0SHxcK0fz9lFLIhMIxAgBL63wT54EFE5yd9aoTbCu27wIDAQABo4IB3DCCAdgwHQYDVR0OBBYEFKLlu0Ro2pAF6Hnhqtgz4TaXpw2mMB8GA1UdIwQYMBaAFDZ5hYLHe7+TBUQWtmXWOBWN1g3/MFQGA1UdIARNMEswSQYEVR0gADBBMD8GCCsGAQUFBwIBFjNodHRwOi8vcGtpLmFsc3RvbS5odWIvY3AvY3BfYWxzdG9tX3RyYW5zcG9ydF92MS5wZGYwHwYDVR0lBBgwFgYIKwYBBQUHAwIGCisGAQQBgjcUAgIwDgYDVR0PAQH/BAQDAgeAMFUGA1UdEQROMEygLAYKKwYBBAGCNxQCA6AeDBxtYnVzby5tYWJlbmFAZ2liZWxhLXJhaWwuY29tgRxtYnVzby5tYWJlbmFAZ2liZWxhLXJhaWwuY29tMHEGA1UdHwRqMGgwMKAuoCyGKmh0dHA6Ly9wa2kuYWxzdG9tLmh1Yi9jcmwvQWxzdG9tVXNlcnMxLmNybDA0oDKgMIYuaHR0cDovL3BraS1jcmwuYWxzdG9tLmNvbS9jcmwvQWxzdG9tVXNlcnMxLmNybDBFBggrBgEFBQcBAQQ5MDcwNQYIKwYBBQUHMAKGKWh0dHA6Ly9wa2kuYWxzdG9tLmh1Yi9jYS9BbHN0b21Vc2VyczEuY2VyMA0GCSqGSIb3DQEBCwUAA4ICAQA6/Llai6YZkaThBcwhauMEzr7l7cCcJFC5PX/EHbNZKUdcfwPnHWsf4hzTe8tbbNolWkk1YUcFVxwsje/VCLvZU1+Jlb6qPkACuOqQHuY7W0ueFCBWzYX83BzIPbkuBR1jJeZkj2FOgTZyvgYxg4KgMXL53cieifKRPqXCLLIJrJ5xxV0AKfSlfg0LlmK8FNJOQlIwWUGkK7xuWY6FIUOagfBWFO8J/GFq8r7PPr0zRDx9fDcbvRishMDC6yOhaH3RZPg6OcqKpUPYxM+d/Kr+jrwNObA0Y2/kzurBpnOKeaBonLQPOMBKUPswHydzUDcBMfKPe6tZnoB+Bp91eD4fpa+P9xWROwkqYoZ+X9Lr+vMvXrEzIWbVMmPHm+NhgB8Ui0y+MfbzjZoRkm7ZQycYFtAbM+q2twQ1/pxEpCFmjwcytgHMAWb1vcPxvbB7JNJMydwt3arAlVw5UKWVG6f02wI4VccdbF7b5plzm5jPo75iaW7qyN7vEL1Qp3GqrAOBEO8iMoRYQkMu1ixsjEZ/9Ngk298TmEe3xumWc1hXOnjJV454CdibBtCe61DwSK50R3/kzjBUXHRmAAVZJd0CBtQoAiSmFvNGUcZ42adnyMlwi3scymG2qWVwe2iPBJDs2cOIjntM8IT9EWIvxuX0XCMyvN0g6v6MDYNBAko0B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uATk+KMwrzcLZI01UVaQxI9x6J0Uvp/kFrpONf7/NtM=</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ZVx2RctSFr4eVdGFv3m/wNyHUgu8fvAtlcVwrLSo6gI=</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aid/eAF6CX0XkGtxRgpb2KwamaTxTu5mfP9kkTxZDIg=</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y4bXoXqN4XIwHfQXh/4qHmwwhEowULjwFTKNMxvW7n0=</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qsNFXRCrBFUiCmhegAaiNIHv1waTwTuCwxxXsiO0vuU=</DigestValue>
      </Reference>
      <Reference URI="/xl/worksheets/sheet2.xml?ContentType=application/vnd.openxmlformats-officedocument.spreadsheetml.worksheet+xml">
        <DigestMethod Algorithm="http://www.w3.org/2001/04/xmlenc#sha256"/>
        <DigestValue>5Np9UNqFBEjKA4zA6XQEpiloNqU/GOP2mkzvg+sPMMQ=</DigestValue>
      </Reference>
      <Reference URI="/xl/worksheets/sheet3.xml?ContentType=application/vnd.openxmlformats-officedocument.spreadsheetml.worksheet+xml">
        <DigestMethod Algorithm="http://www.w3.org/2001/04/xmlenc#sha256"/>
        <DigestValue>M9YBf+h5Fo3q8OH3HCpDU6rxWybSZwOUJqSIAMg88qQ=</DigestValue>
      </Reference>
      <Reference URI="/xl/worksheets/sheet4.xml?ContentType=application/vnd.openxmlformats-officedocument.spreadsheetml.worksheet+xml">
        <DigestMethod Algorithm="http://www.w3.org/2001/04/xmlenc#sha256"/>
        <DigestValue>erugXThpXtROyfmHUj5iTkz+6NnkQzdy7jG64MxhS/Q=</DigestValue>
      </Reference>
      <Reference URI="/xl/worksheets/sheet5.xml?ContentType=application/vnd.openxmlformats-officedocument.spreadsheetml.worksheet+xml">
        <DigestMethod Algorithm="http://www.w3.org/2001/04/xmlenc#sha256"/>
        <DigestValue>wbWJMvnnYeEsK3PohQgxBGB82ghUWuHnQXd7lK3Wed8=</DigestValue>
      </Reference>
    </Manifest>
    <SignatureProperties>
      <SignatureProperty Id="idSignatureTime" Target="#idPackageSignature">
        <mdssi:SignatureTime xmlns:mdssi="http://schemas.openxmlformats.org/package/2006/digital-signature">
          <mdssi:Format>YYYY-MM-DDThh:mm:ssTZD</mdssi:Format>
          <mdssi:Value>2024-06-03T08:16:16Z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P8AAAA9AAAAAAAAAAAAAAAXEAAA5gMAACBFTUYAAAEAQFQAAAwAAAABAAAAAAAAAAAAAAAAAAAAgAcAADgEAAA1AQAArgAAAAAAAAAAAAAAAAAAAAi3BACwpwIARgAAACwAAAAgAAAARU1GKwFAAQAcAAAAEAAAAAIQwNsBAAAAkAAAAJAAAABGAAAAZBAAAFgQAABFTUYrIkAEAAwAAAAAAAAAHkAJAAwAAAAAAAAAJEABAAwAAAAAAAAAMEACABAAAAAEAAAAAACAPyFABwAMAAAAAAAAAAhAAAWwDwAApA8AAAIQwNsBAAAAAAAAAAAAAAAAAAAAAAAAAAEAAAD/2P/gABBKRklGAAEBAQCQAJAAAP/bAEMACgcHCQcGCgkICQsLCgwPGRAPDg4PHhYXEhkkICYlIyAjIigtOTAoKjYrIiMyRDI2Oz1AQEAmMEZLRT5KOT9APf/bAEMBCwsLDw0PHRAQHT0pIyk9PT09PT09PT09PT09PT09PT09PT09PT09PT09PT09PT09PT09PT09PT09PT09PT09Pf/AABEIAD4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VNTn0vR7CS8v1t4YIxksyD8h6muPhvfGOut5+l6Fo+l2TDdH/aSs0rr2JCfdz6Hkfz6HxVYi9l0USoXt4tRjkkUeuGC5HcbiK3yQoJY4A5JoA84bxZrPhq7WPxh4bt2siAzajpsTNHECcfMCD3xnn6A13lqun31rFc2qW80Eqh45EUEMD0Iqc+ReWzKfLmgkUqw4ZWHQg9j3FeRaLe6npPirUPB3ha/gisJ5nezurlGcQFRmWOPs5BPfj5Tnk0AeufY7b/AJ94f++BR9jtv+feH/vgVwOrQeIvAkEeuNrl1rVlE4F/bTxqP3ZON8eOhBPT+gr0GKVJ4UliYPHIoZWB4IPINADPsdt/z7w/98Cj7Hbf8+8P/fAqaigCH7Hbf8+8P/fAo+x23/PvD/3wKmooAh+x23/PvD/3wKPsdt/z7w/98CpqKAIfsdt/z7w/98Cj7Hbf8+8P/fAqaigCH7Hbf8+8P/fAo+x23/PvD/3wKmooAh+x23/PvD/3wKPsdt/z7w/98CpqKAIfsdt/z7w/98Cj7Hbf8+8P/fAqaigCH7Hbf8+8P/fAo+x23/PvD/3wKmooAh+x23/PvD/3wKPsdt/z7w/98CpqKAIfsdt/z7w/98Cj7Hbf8+8P/fAqaigCH7Hbf8+8P/fAo+x23/PvD/3wKmooAh+x23/PvD/3wKPsdt/z7w/98CpqKAIfsdt/z7w/98Cj7Fbf8+8P/fAqaigBCMgil60UUAcH4defQ/GPiHw4Z5Ctwn9oad5jcANw4H0c/oT61Q8Y2DeH/CHhvWYYjHcaLcRSTA9cSYEufdmIyfc1f+I6/wBj6joHimPK/wBn3YhuWA/5YScNn6f+zVsfEK3S7+H+to4yBaPIM+q/MP1FAGvq9imraJe2TYZLqB4v++lI/rWD8L71r/4daRJIcskbQ9egR2QD8lFbHhm4a78K6RcOcvLZQyMfUlATXNfCfdH4b1C1YAfZdUuIQB0GCD/WgDuKKRmCgliAB1JpaACiiigAorjp/FV5pfxQj0PUGj/s7UbYPZMFwUkGcqT3zg/mtdjQAUUUUAFFFFABRRRQAUUUUAFZuva/Y+HNON7qMjKhYJGiLueVz0RV7k1pV5Z4333EOq+KJo1uItHuY7Wxhc4CESIJZOP4t/yg9ttAGxe6140t9NuNeexsbextx5v9mPlrh4RyxZwcKwHOAD0/PtLK7jv7G3u4CTFcRrKhP91hkfoaqeIGQ+GNTYldhs5Tk9MbDXn/AIa8Yatc+FdM07wlpa381laILu4uGKwxkKP3Y6Fnx2HTjr2APUqKzPDmtxeI/D9lqsCFEuY9xQ/wsDhh74IIz3rToAKyvEuvReG9Em1CWNpmXCQwp96aRjhUHuT+mTWBqmqDxN4uj8OaZrEttDbwSz30lk4Eu5WVBHuwduCST9MVj2Z1K48b6Z4d1u4N2NIuXu47hwAbhDGfJY+rKd4J9vXmgCzqmveM/DFlFrutrpkunCRBd2durb4EYgAhyfmIJAPbPTjmvQlZXQMpBVhkEdxWB49t1uvAWuRuAQLKSTn1VSw/UCrXhR2k8IaK8jBnawgLEdCfLWgDWooooAKKKKAOc+IWnjU/AOtW5BJFs0ygDkmP5x+q1Uiuzq/wga4Y73m0Zt5yOW8ohv1BrpdRjWbTbqNxlXhdSPYg1wnhlj/woVmY9NMuuT6fvKAOp8FjHgfQh/1D4D/5DWsP4dg2+peLrM4Hl6zLKB6BwCP0FdPoEBtfDumQHrFaRJ+SAVzGgf8AEv8Aix4nsyNovre3vIx7KNjH/vo0AR6NNdXN94u8N3lxJctbOs1qZzvfZIu4DnrtIBHpkVseANU/tfwTp1wZC7KjQsxJJOxigJzzkhQeeea4W217Wrn4lT6roukxNHeacWW3uZSkk0cT7Tjj5X3DGCMYrV+C+qRXmj6vaQqyJb37yRI/3ljflQffKtQB6RRRUNveW12ZRbXEMxhcxyCNw2xx1U46EehoA8y+MlhPd6r4WaylEN2biRIpO6v8hU/gR+tej6Rf/wBqaRaXuzYZ4ldk/uNjlfwOR+Fcd8Q7qCTVfCflSwySRa5ArgOCyZ9s8fl6Vb8Na1p2j+IrzwgZSs8crz2qnG3y3+fYMdCuTwe1AHZUVjXHinT7bxXZ+HnZzfXcTSoFAKqFBOG5yCQDjjtXOD4taUqrJLZ3ggWZ4riaNQ62wVgoZ8c4O4dvUc0Ad5UYniaZolkQyqMsgYZA9xXP+K9cmh0+zs9EkR9S1dhFZuvzKq4y8voQqnP5da4+50K28E/Erwo9lLMzags8N3NLIWa5cgcsSepZlOPYUAeqUV51f6nqXi6fWbezu7uwtrK6+w2v2Nyss1wMhmdh0RfvY9Oeorq4dYSy1XTtAnaa6vntt8k4UBflGCzem4+nrQBtUUUUAFcn8QNLi/4V1r0NtEFDRvcsAOrBg7H9Ca6yqGuWn2/Q7+17T20sRHruUj+tAGHf3vn/AAkuLxMsZdFaQE9eYc8/nU3w80+HTPAOjpCixiS1SdzjGWcBiT+f6Cua0+4af9nx5AeRpssf4KWX+Qrq/CNhGngjSreSR7iB7KL5ZSGG0qDt6cjnH0AFAGV8LHx4XuYN6utvqFxGpVt3G7d16H73biu0rivho2Y/E6Bwyrr91twcjHy9Pau1oA8yWW30b49xw28axJqNgyyY6GQlpCT7kp+tbviOCKx+IHhjV2THnGXT5Gx/eQtH+ob865XxxnTvinpmoZxi4sASwzhGadWx+Vdj8RInXwwuoRhi+l3UN+AvUiNxu/8AHS1AGr4oQS+E9YjY4DWMyk/VDVXwLIZPAmhMQRixhXn2UD+lT3N4mp30ukwsrRyWDSySDkAOdsfPTkCQ/hWV8Mbrz/AtlbyDbcWJe0njPWN0YjaffGD+NAHWUVzVz4i1C3+INtoS21q1lcWhuBKXZZFIYhuxB7ccfXtXS0AFFFFAGb4ivRp3hrU7w/8ALC1kkHHcKcVkeHtCJ+GFpo8h2GfTfLcj+EyIc/kWqXxhm+/s3Qs7U1S42yv/ANMox5jr9WC7fxNdGAAAAMAdhQA2GJYYUiX7qKFGfQVxPxBsbvTr2w8W6akkkunER3sMYyZbXcGYD6c/mT2ruaKAPLtR8aeG4vHmkarbXUZtlsLgyyR4wSxDBdo535ByCB1HXtm6D4a8X6SLi/0azWP/AISGJ/OSaXY2nsZCVc55OEY8DkE8jjB9Gh8FeHrbW11e30m3ivlziRAVAJ4ztHy5564zW7QB51pHio+Bru/0TxjfzMkRM9hezKW+0RH+HjPzA9vf0xXHWxvZPFd5qXiDStatfDmru1wIrWNgshz8nmhcnJAORwckHpXuUsEU23zY0fady7lBwfUVJQB4pqngyy1xJx4V8J6klxvEkd3qLGCEKMHCoxy4bp8w75yK7oeALHV9AWPWmuH1GeUXkt4pEc0cxUD5cZCgBQu3kcD0FdjRQB5pffDyTw3rWiax4Ztp9QuLW4ka9864Xzp1dcZ3NheBkY46/Wp/BXgS4tLXxTBrlsscerXDIoDhyYvmwwI6fe46HI+leiUUAeW/CXS9Qe6uJ9YWTdo8Z0203qQMb2Zzz3+4oPpxW58SdOuni0XWbG2lupdIv0uJIohl2iyN+0dz8q/hmu2ooA810m28S2Gtanrfh/SUk0zVZjL9ivZvImVu8uCPlDHdwecY6cVNpVxqGk/FNz4kaJH1ayC2hjctEjqRuiUkDnjPT06k16JWX4g8N6b4n042eq2/mxg7kYHa8bf3lI6GgDO+ILxReC7+aW9ezaJQ8cqSFP3gPyrkc8nA/HPatbQZLqbw/p0l+c3T20bTHGMuVGePrXN2nwysEvYJ9U1TVtXjtm3QW9/ceZGh7HGOf5e1dnQAUUVBeQSXNnLDDO9vK6kJMgBKN2IB4OD2NAHCeBtObVfhDcaWrAGZbu3jY9BudwD+Zqtonj+O28E6dpdlE03iWJBYJp5U71kT5Nz+igDcT/gcdz4e0SDw5oNppdszPHbpt3t1ckksx+pJNXVtoFuGuFhjEzDa0gUbiPQnrQB534FiHgvxXqfhvUZlDXaR3ltMzYEzbcSAE98j8ga1vC+t3Pifxjq2oWkz/wBhWiCzh+clJ5QdzOo6cZxnuCvvW/r3hrSfE1qlvrNlHdRxncmSVZT3wwII/PmrWmaZZ6Pp8Vjp1ulvawjCRp0H+J9zyaAPK/idfJf6tYSWSTlob1LKYNbsuJFkDIVJ4IOX/wAnNer3tpFqFhcWdwMw3ETROB3Vhg/oamKg8EA9+aWgDK8PeHrbw5YfZ7eSWd22+ZPMQZJNqhVyfQKAAPb61k6v4b1Oz1p9b8K3MMN1PgXlnc58i6xwG45VwO468Z756uigDi7Xw/quv+I/7U8TWdpaW8dlJZpaQzGVpN/3yzADAx0A55rodA8PWHhnT2stMR0haRpSHkLkscZOT9K06KAP/9kACEABCCQAAAAYAAAAAhDA2wEAAAADAAAAAAAAAAAAAAAAAAAAG0AAAEAAAAA0AAAAAQAAAAIAAAAAAAC/AAAAvwAAgEMAAHhCAwAAAAAAALMAAACz//9/QwAAALMAAACz//93QiEAAAAIAAAAYgAAAAwAAAABAAAAFQAAAAwAAAAEAAAAFQAAAAwAAAAEAAAAUQAAAHhCAAAAAAAAAAAAAP8AAAA9AAAAAAAAAAAAAAAAAAAAAAAAAAABAAA+AAAAUAAAACgEAAB4BAAAAD4AAAAAAAAgAMwAAAEAAD4AAAAoAAAAAAEAAD4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fARsBx8oBGxgeHAEBFR4fHBwcHBwcHBwcHBwcHBwcHBwnGAEBASYBHBwcHBwcHBwBFycYARwYGBwcHBwcHBwcHBwcHBwcHBwcHBwcHBwcHBwcHBwcHBwcHBwcHBwcHBwcHBwcHBwcHBwcHBwcHBwcHBwcHBwcHBwXJxcBAQEcKRw6HgEBHgEBHBwcHBwcHBwcHBwcHBwcHAEBMRcBAToxAScBARUBGQEeAQE6ThcBAR8BARgBATHyAR9OGwEBGBgcAQEeHgEBARwcHBwcHBwcHBwcHBwcHBwcHBwcHBwcHBwcHBwcHBwcHBwcHBwcHBw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s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Fh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w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B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K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g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DTAAAAGQAAAAAAAAAAAAAAP8AAAA9AAAAAAAAAAAAAAAAAQAAPgAAACkAqgAAAAAAAAAAAAAAgD8AAAAAAAAAAAAAgD8AAAAAAAAAAAAAAAAAAAAAAAAAAAAAAAAAAAAAAAAAACIAAAAMAAAA/////0YAAAAcAAAAEAAAAEVNRisCQAAADAAAAAAAAAAOAAAAFAAAAAAAAAAQAAAAFAAAAA==</SignatureImage>
          <SignatureComments/>
          <WindowsVersion>10.0</WindowsVersion>
          <OfficeVersion>16.0.15028/23</OfficeVersion>
          <ApplicationVersion>16.0.15028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2024-06-03T08:16:16Z</xd:SigningTime>
          <xd:SigningCertificate>
            <xd:Cert>
              <xd:CertDigest>
                <DigestMethod Algorithm="http://www.w3.org/2001/04/xmlenc#sha256"/>
                <DigestValue>8y5Bb0dSnEz1ys/AiGwhrykU/+pG8ts03hOlQULOgHI=</DigestValue>
              </xd:CertDigest>
              <xd:IssuerSerial>
                <X509IssuerName>CN=Alstom Users Certification Authority V1, OU=0002 389191982, O=ALSTOM TRANSPORT SA, C=FR</X509IssuerName>
                <X509SerialNumber>348573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sF0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gAvADAAMw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BOT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AyIgT8AAAAAAAAAAC4dgD8AAGhCAAAcQiQAAAAkAAAADIiBPwAAAAAAAAAALh2A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AAAQAAPgAAAAAAAAAhAAAACAAAAGIAAAAMAAAAAQAAABUAAAAMAAAABAAAABUAAAAMAAAABAAAAFEAAAB4QQAAOwAAACgAAAA8AQAAYwAAAAEAAAABAAAAAAAAAAAAAAD/AAAAPQAAAFAAAAAoBAAAeAQAAAA9AAAAAAAAIADMAP8AAAA8AAAAKAAAAP8AAAA9AAAAAQAIAAAAAAAAAAAAAAAAAAAAAAAAAQAAAAAAAAAAAAD///8AwcHBAMDAwADDw8MAvLy8AL29vQDCwsIAu7u7ALGxsQDFxcUAvr6+AMjIyAC2trYApKSkAMrKygDExMQAx8fHALW1tQDMzMwA8fHxAP39/QD4+PgA9vb2APv7+wDw8PAA7e3tAPf39wD+/v4A7+/vAPz8/AD6+voA4+PjANLS0gDR0dEA6+vrANfX1wDo6OgA9fX1APPz8wDy8vIA+fn5AJGRkQBHR0cAAQEBAAkJCQAKCgoAMTExAJiYmADs7OwAJCQkAAgICAADAwMABgYGAEBAQAAREREAISEhAFtbWwD09PQAFRUVAAcHBwCSkpIAr6+vAKurqwDT09MAdXV1ABgYGAATExMAzc3NAKqqqgBRUVEAn5+fAM7OzgDn5+cA4ODgAGJiYgAZGRkAnJycAO7u7gCdnZ0ARUVFALOzswA+Pj4ADQ0NAAICAgCurq4ATk5OAB8fHwCsrKwATU1NAAUFBQDk5OQAQ0NDAOrq6gAUFBQAKCgoANvb2wDi4uIAurq6AF9fXwCBgYEAU1NTALm5uQCGhoYAY2NjAJaWlgAODg4ADAwMAN7e3gBGRkYAioqKAKampgAcHBwADw8PAD8/PwBycnIAk5OTAH5+fgBsbGwA6enpADMzMwAEBAQAUlJSAF5eXgCUlJQA5ubmAN3d3QBoaGgAenp6AIuLiwAaGhoAuLi4ANXV1QCDg4MAsLCwAG1tbQBpaWkAkJCQAN/f3wCioqIAKSkpABISEgDZ2dkAYWFhADIyMgCgoKAAEBAQAEtLSwCysrIAm5ubAGdnZwDQ0NAAjIyMAD09PQCjo6MAgICAADk5OQCnp6cALS0tAOHh4QDa2toAa2trAMvLywClpaUAMDAwAI2NjQB/f38AHh4eAIiIiABBQUEAv7+/AERERADY2NgAZGRkAH19fQBKSkoANjY2AJqamgDU1NQANzc3ACsrKwB7e3sAxsbGAEhISAAmJiYA1tbWABcXFwBqamoAKioqAJmZmQBaWloAiYmJAHZ2dgB0dHQAb29vAIWFhQBmZmYAjo6OAGBgYAB8fHwAIiIiAElJSQAdHR0ALCwsACUlJQAgICAAOjo6ANzc3ADJyckAeHh4ADs7OwCVlZUAl5eXAC4uLgBYWFgALy8vAKioqAAjIyMAoaGhAFRUVAALCwsAtLS0ABYWFgC3t7cAqampAFBQUABubm4AhISEAI+PjwBxcXEAODg4AFdXVwCtra0ANDQ0AHBwcABWVlYAgoKCAFVVVQDPz88AQkJCACcnJwA8PDwA5eXlAF1dXQBlZWUANTU1AExMTABzc3MAeXl5AFlZWQAbGxsAXFxcAIeHhwCenp4AT09PAHd3dwA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A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A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AA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A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A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QA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A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AB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AA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A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AB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A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A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A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AA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A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A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AA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A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A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AA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A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A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AA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A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A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AA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A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A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AA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A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A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AA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A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A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AA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A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A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AA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A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A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AA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A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A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AA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A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A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AA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A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AA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A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A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AA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A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B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AA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CcAAAAFgAAAIwAAAByAAAAoAAAAAEAAAAAwIBBjuOAQRYAAACMAAAADQAAAEwAAAAAAAAAAAAAAAAAAAD//////////2gAAABJAG4AdABlAHIAbgA6ACAAUAByAEMAQwBDAAAABAAAAAkAAAAFAAAACAAAAAYAAAAJAAAAAwAAAAQAAAAJAAAABgAAAAoAAAAKAAAACgAAAEsAAABAAAAAMAAAAAUAAAAgAAAAAQAAAAEAAAAQAAAAAAAAAAAAAACAAQAAwAAAAAAAAAAAAAAAgAEAAMAAAAAlAAAADAAAAAIAAAAnAAAAGAAAAAQAAAAAAAAA////AAAAAAAlAAAADAAAAAQAAABMAAAAZAAAABUAAACmAAAA1QAAALoAAAAVAAAApgAAAMEAAAAVAAAAIQDwAAAAAAAAAAAAAACAPwAAAAAAAAAAAACAPwAAAAAAAAAAAAAAAAAAAAAAAAAAAAAAAAAAAAAAAAAAJQAAAAwAAAAAAACAKAAAAAwAAAAEAAAAJQAAAAwAAAABAAAAGAAAAAwAAAAAAAAAEgAAAAwAAAABAAAAFgAAAAwAAAAAAAAAVAAAANgAAAAWAAAApgAAANQAAAC6AAAAAQAAAADAgEGO44BBFgAAAKYAAAAXAAAATAAAAAQAAAAVAAAApgAAANYAAAC7AAAAfAAAAFMAaQBnAG4AZQBkACAAYgB5ADoAIABtAGIAdQBzAG8AIABNAEEAQgBFAE4AQQAAAAkAAAAEAAAACQAAAAkAAAAIAAAACQAAAAQAAAAJAAAACAAAAAMAAAAEAAAADgAAAAkAAAAJAAAABwAAAAkAAAAEAAAADgAAAAoAAAAJAAAACAAAAAwAAAAKAAAAFgAAAAwAAAAAAAAAJQAAAAwAAAACAAAADgAAABQAAAAAAAAAEAAAABQAAAA=</Object>
  <Object Id="idInvalidSigLnImg">AQAAAGwAAAAAAAAAAAAAAH8BAAC/AAAAAAAAAAAAAAAkGAAAFgwAACBFTUYAAAEAuGY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DIiBPwAAAAAAAAAALh2APwAAaEIAABxCJAAAACQAAAAMiIE/AAAAAAAAAAAuHYA/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AABAAA+AAAAAAAAACEAAAAIAAAAYgAAAAwAAAABAAAAFQAAAAwAAAAEAAAAFQAAAAwAAAAEAAAAUQAAAHhBAAA7AAAAKAAAADwBAABjAAAAAQAAAAEAAAAAAAAAAAAAAP8AAAA9AAAAUAAAACgEAAB4BAAAAD0AAAAAAAAgAMwA/wAAADwAAAAoAAAA/wAAAD0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BFx8eD9XUAR8YFRwcHAEBHBwcHBwcHBwcHBwcHBwcHCkBARYxFSl3HBwcHBwcHBwVAQEBARUBARwcHBwcHBwcHBwcHBwcHBwcHBwcHBwcHBwcHBwcHBwcHBwcHBwcHBwcHBwcHBwcHBwcHBwcHBwcHBwcHBwcHBwBARUBHjoWARUVAQEmAQF3HBwcHBwcHBwcHBwcHBwcHBcBFQEmTgEBTgEVFgEBJwEVHhUBAQEBGBcBGyABARsBnwEBHR8cFgEBAQEeGBgYHxwcHBwcHBwcHBwcHBwcHBwcHBwcHBwcHBwcHBwcHBwcHBwcHBwcHAAcHBwcHBwcHBwcHBwcHBwcASgcKQHHTCcBAQEcGB4BARwcHBwcHBwcHBwcHBwcHBwBHgEBFRUBARwcHBwcHBwcHwEBKRcVFSYcHBwcHBwcHBwcHBwcHBwcHBwcHBwcHBwcHBwcHBwcHBwcHBwcHBwcHBwcHBwcHBwcHBwcHBwcHBwcHBwcHBwcGAEBFh8BAR4BCOiOFCkBARwcHBwcHBwcHBwcHBwcHBwUAQEBFAEfh0EXASgBARUcASkbAQEYHwEmGwEBJyYBGAEnHgEfKQEeHBUVARwVHhUcHBwcHBwcHBwcHBwcHBwcHBwcHBwcHBwcHBwcHBwcHBwcHBwcHBwAHBwcHBwcHBwcHBwcHBwcHCYBFQEBbABVAQEBAR8WHgEcHBwcHBwcHBwcHBwcHBwcGCcBARUoARQcHBwcHBwcHBgfFyYcAQEWHBwcHBwcHBwcHBwcHBwcHBwcHBwcHBwcHBwcHBwcHBwcHBwcHBwcHBwcHBwcHBwcHBwcHBwcHBwcHBwcHBwcHDEYGBcBARGILN4uAEMqTikcHBwcHBwcHBwcHBwcHBwcAR06AQEBBTsAowEbAToBAQEBAQEfOhgBARUbHAEBGBUfHRcBAQEcKR4fHgEBAQEBHBwcHBwcHBwcHBwcHBwcHBwcHBwcHBwcHBwcHBwcHBwcHBwcHBwcABwcHBwcHBwcHBwcHBwcHBwmAR4BFgE2eiYYAQEeKR8VHBwcHBwcHBwcHBwcHBwcHAF9ibo1iB4eHBwcHBwcHBwBHAEBAR0UARwcHBwcHBwcHBwcHBwcHBwcHBwcHBwcHBwcHBwcHBwcHBwcHBwcHBwcHBwcHBwcHBwcHBwcHBwcHBwcHBwcHBwBAQEBfdTXADwAa7hxADkoHBwcHBwcHBwcHBwcHBwcHAE6AQEmfY7PADYBHhwXAR46ARUnKQEBOjEBAQEjtTcAvJcBTncBAQEVKRgBAR8pHhwcHBwcHBwcHBwcHBwcHBwcHBwcHBwcHBwcHBwcHBwcHBwcHBwcHAAcHBwcHBwcHBwcHBwcHBwcASkVARwp/UNbHR4BARUVHBwcHBwcHBwcHBwcHBwcHBy7QwAsNDP9FxwcHBwcHBwcFSgYAYSxDo4cHBwcHBwcHBwcHBwcHBwcHBwcHBwcHBwcHBwcHBwcHBwcHBwcHBwcHBwcHBwcHBwcHBwcHBwcHBwcHBwcHBwcARoBAU0zANcIJwFJ+DwAkxwcHBwcHBwcHBwcHBwcHBwpAQEZAQEgAbQAJhgpAQEnAV0Owj0lARYBJgHy6wAANQDw6AEBFxYBARgfFSkdI04cHBwcHBwcHBwcHBwcHBwcHBwcHBwcHBwcHBwcHBwcHBwcHBwcHBwAHBwcHBwcHBwcHBwcHBwcHBgBAR8BAbYAZBgBHCkBGBsBFQEBGxwBGxUcARwBARqeawC6pAAAVztbJQEBHQEBGRcBIz0sAAA0gfIBARsOqInaARsVGQEBAQEmAToBASYcASYeHwEfAR8bAQEnAQEjAR3z5UkBAVsBHxwBARcbG1GiFQElGwEBFAEdAU5MAOIcARcoAQESAABFAQEeFQEZARwcHBwcHBwcHBwcHBwcHByZNRM6AQFdAYpxNQAsN2wBFRUWtzWSDdDcAF8BJgEfGAHaiGa5y1RmFAEmAScBAR4WAQEZASYYAQEVHgEnOh8BAQHyARgUAQEVFgEBJx8BABwcHBwcHBwcHBwcHBwcHBwWHxwbFQHuNdYBASYBARcBHB8VHBgBAQEBAU4BJRfvAKdVSjktUP9TAEkbfU4jHQEBJwoALsRlagB/GvGNLgA8WgBw9D4mJwFiAQEaASMBHxcBFAEUTigVASAdAQFsAU5pADSdFF0BAQEUFRweTlY8AFIBHwExAQEBAR++kvUfKAEUAQFOAfu0fxQBHAEBJgEcHBwcHBwcHBwcHBwcHBwcVloLJhUBHgFyAOYL/jIAJAEBo9yNZhgBBXkAixcBAR4UX0K+rgAAZx8BFgEWARYVKQEnAUkBARUYFQEmAQEVKRweAQEaHwGgARUcHBYVAQAcHBwcHBwcHBwcHBwcHBwcHB8BHhgBSVfNAQEaARspFwEeGBwBAQEBGAF3AQGFADUiAWFrTOUd0zzLHCnXAIxOKLZ5AKYXAQNDAAAAADTolQPhAAAA5kWZrwEnHAEnAQEBGBUeFrONAALwLHcBARgBwQAzvhUWAU4BFwEYJmQAPHyNjwHYu8llRB59AAAhFAEBAQFJFRgbcvEXARsVAQEBHBwcHBwcHBwcHBwcHBwcHOtUCR4BGAEhAAA6SQGHAPYnAUYA+QEBJwFoAC0BHgE6AYu/FqFeANYBAR8cFQEnAQFOJgEBXQEnAU4BFAEpimZB67HPARsBAQEBFQEBAR8AHBwcHBwcHBwcHBwcHBwcHAEfAQEfARjvAIocFAEnAQcBARUcARUfARQBAQFKN1rFHiYBHgCtASZfN2CcAACS2QH7AK8XAQEWAywscAAOHycBAWBhpTQAAFgpHhkBMQEeHhwBAWMATEf/ANyFARYaAdU0a40BAQEWGAEBHxQAAKMfql7VNQAsUwDn5srLAQEaTgEBKAF9MTU7OgEbGxYBARwcHBwcHBwcHBwcHBwcHByvAAkBAR8VczN7AQEbAfkAqLZxWhMpARpOJ9wA0RgfAQEZAQG6UADHHBseHwEBKQEBAQEBAQEjAQEBARgbgVTeAGsAAIsBFSknHzoBGAEYABwcHBwcHBwcHBwcHBwcHBwcGxwYGwEBxAA+GBUBKAGHTgEBGAEcGwEBHQEV4S0AAQEVAaLN7BwBR41WWgABX17CAGtVAQEBHBVeAAAAASYBARoBAR1AggAtKgEBYAEBFgEbAShTU3UBlDU7kwEBFu4AANkAIHcpARgcHhi5ADMdAQGpLXmouQXFnUMAqBkbAR8UAQEeAcN4AGwcAQEfARYcHBwcHBwcHBwcHBwcHBwcsAAGAQEBG1dD2CkBdwFA0tKmNLABGgEBAQHjnLgjAQF9ARTaurjKxhUbAR8eAQF3VawBJyMBAQEeFQEB1WsAOWIdsQCCJAEpAQEBARQBHAAcHBwcHBwcHBwcHBwcHBwcHBUVHgEcAT084xUBHjoBzO4pARsBAR8BARUmBFQ4zgEZGwHfAE0BGwc33gD2JhRqAF6cAScpAToYWDcuAF5kTikJ+/0BtgBGq+nkAQEZ6wBTnkigXgCxH3wAAJYnKB6mWnndPEYBFhUYHx4Vm0IsGxyGAACVAaABAdPMWsMBARkBHhYXJ0jmeFYjHAEeKQEVHBwcHBwcHBwcHBwcHBwcHF8slx8eAToAACgcAQEaAQq4cjfCAQF9HAEgHC2vJQEnARwB/NuhAJYBHAEcKQEBTbo2DB8B8gEmASMetABMKRwbATp1AGcBAQ4OAgEmAR4AHBwcHBwcHBwcHBwcHBwcHAEBFRwBFgFmeZYBAQEfHlPdJgE6AQEfAQEBHTlr82InARQBaDW/TgHkAAAAAgEddrcvDDEBARgBGE26cDn1X7PO9jg4AACSiAErX2ABOwBDVwA0hwCS0AHFVABeAQEbAACzAXgAHR4BGAEYAbP6ygEBy8jmdwEBFAEBnEz0KQEBFwEeGAHDjEIMARUBJhgBARwcHBwcHBwcHBwcHBwcHBxXLH0eKQFJAAABAScBTgEmtDwATxsBGR4VHyXVfx4aAQEBMcC72wA9HAEBAR8BHO8AoTYcAQEXARQBkADCGDoVARsBaVqlJ1xxAPYoGwEcABwcHBwcHBwcHBwcHBwcHBwpARspAU4W0ADWHBYBARtenRsBOhUBFxYeAQFxeQPyHRTsoscA4BUWmC5rLYoXARSySQEBARweFgGkAP8bTuXV6WuNWixqVAAoJQC2znlMZEe3ADRaAAEn494AO2AXZJJ5URnUjXUeHgEBdwF4AG0BFY0ARSYdARUbFRO+9gEmAQEcGB4YSb1gFQEmAQEBHxgcHBwcHBwcHBwcHBwcHBwcQgAbARgbuQCnKQEBFgEfAaGNAGYeIwEBASkBGAEeARwBJQG3Z5kAiSkBHwEVAQE8/gGSwRwBAQEBKgD0HB4BARYcAcBUtU7ZNgBQAQEBFwAcHBwcHBwcHBwcHBwcHBwcGAEBJwEVAQQAmQEeAQEWNeABARwfAR4BARiELHkBHh69/hXzAAUBGLA8NTsBOhUBHBwcHBwcHBwWzMyXARsBHiMFiGmBNQAZASTZWgDMXSYBHtoAVC06AeoAkta1is0AyR0BAUxCAQEYARoBcQCwARlULKAVgQEWFgEk6y8QJgEcHBwcHBwcHBwcHBwcHBwcHBwcHBwcHBwcHBgBKRwWigBXFgEBHwIAuiYBAToBFAGqAC5bTgEBFRwcHBwcHBwcAQEBN2/6NE8BKQEBJwEKNWQffWsoKQEazyyNJgEWHwEBGQGWLJU6FhwcHBwcHBwAHBwcHBwcHBwcHBwcHBwcHBgBARsBHxUCALMBGAEBHDuVAQEcGAEVHAEWDjQvHB8BNc0aZTOgFhIsAJIrGBwBKRwcHBwcHBwcAU4YASgnARUpHxgBfXE3Gx0BwACSqCgBIwEBwACnASe7gs6UuvoA3iMBHCblLioBGwEBoABD/AEnalcDfv30OgE6SYdewToBHBwcHBwcHBwcHBwcHBwcHBwcHBwcHBwcAR4fAR4BKaJU2R4BARVmAJwBJxgBHwEoATNUHQEcFRwcHBwcHBwcHAEeMVo/ugCGASkBARcB7ABdATqQqDoBAX8AqBcVAQEeKQEb4TzFAQEcHBwcHBwcABwcHBwcHBwcHBwcHBwcHBwVHwEVARYeAwDpKRgBHAHNhQEcHBUBHBUYH2M09xYfAWjh9ADcZgk7pwA1mBYBASccHBwcHBwcHB4BASgBAQEmAQEYKAgAWikbn1xXfAEeAQEYFnxUrQEB7LSH1AA10hQVAQEYFVwAbAEWARMAWpV3AV64+wEWq9ABJwE+5uEnARwcHBwcHBwcHBwcHBwcHBwcHBwcHBwcHAEfHgEeAR9YNcsBAQEB6DSzAQEBGwEcAQE1ABkBARUBHBwcHBwcHBwVHiQ0lGo1YRwpAQEWFeb6AToBPzkBHCYuNToWFwEBHx4BAZ6CCU4BHBwcHBwcHAAcHBwcHBwcHBwcHBwcHBwcARsBAQEpAap5eCkcASkfzZYVFRUcFQEYHgG4AFUbFQFAx1pUeQD6M4lUANAVHgEfHBwcHBwcHBwnARsbARwoARYBFwENMzMeAaplBgEYFgEfFQEBGgEBGwrbFAFvUYoBKSYYASmRknYcASYiazwHHBXoPAB3AUB7YAEBMe5IATEcHBwcHBwcHBwcHBwcHBwcHBwcHBwcHBwBGAEBFx8egTOZARwBAQ40ywEYAVsBJhjyADVOHAEBHBwcHBwcHBwcHwHuLeAANQEBHh8BG3dToQFJATFWARV+VDgBHgEBFRwBHkU8AC2xHhwcHBwcHBwAHBwcHBwcHBwcHBwcHBwcHAEXARUVFQGDAJAfAQEWFqf2FRUVARgBGAEBMwCyHgEpAQHCkgDZ0x0HLgAZARgfARwcHBwcHBwcHwEBATofARUeAScBaQBTAR5zxwEBHQEeAR46IwEB8gEBARt3ARsBAToBF1sBKas0KgEBlQAASicWAfjN27Kg5lkVAQEBAQEBHBwcHBwcHBwcHBwcHBwcHBwcHBwcHBwcAR4BFR0oAYha+QEYHAFvVLdOfgEBHgEeW1TcKBweFR8cHBwcHBwcHAEBYlR8ADcpFQEYHBuDAD4BGBYBdSkpUZJlFAEBHhwBAShIQ48ZAQEcHBwcHBwcABwcHBwcHBwcHBwcHBwcHBwBFwEYKQEBkQB4FRwBGBw4sAEcHgEWAR4BXQAuXQEBGyMBPgDOFSYYZAAvAR4BGBwcHBwcHBwcHAEdKB8WAQEmJikBAbKNuB1da8cfKAEBFwEeARcBFxgBHxcbARYcARkBFAEBAQFAXkKLGeprABwBHxcVUa2TzgCnAQEXKRryARwcHBwcHBwcHBwcHBwcHBwcHBwcHBwcHAEfAR4aFAFcLMcVFhwBUVSSeyEDATGKAScAADoBHxYBHBwcHBwcHBwBF0cA7HnJHikBAQEf9wBIFAEcAc8YKYVUwxQBFRUBHBUBASgBIwEpHBwcHBwcHAAcHBwcHBwcHBwcHBwcHBwcARsBHxcBFaYsUgEYGBwByPABARgBFwEVHKoAyhYBGBwBHYAAOQF3AXIAdgEfARYBHBwcHBwcHBwBHgEBARkWAQEWFCBFNJABPzhIARccJgEcFQEmGB4BGCkBARYBAX4BHAEBnwFOARBqADY4APYmAR8BKAF3QtJUUQEWJwEBARccHBwcHBwcHBwcHBwcHBwcHBwcHBwcHBwBFwEYOhsBcABHGBYBAbY0AOIBzwEBfidhADwfARgeARwcHBwcHBwcFShHAK2N7AEfARwBAZkzdxgBFRscHwFkAJUBARgcAR4BJQEBAQEpHBwcHBwcHBwAHBwcHBwcHBwcHBwcHBwcHAEWARgmASb0a5MBHyYVAc3NAQEYASYBHClPAJ4BASYBJwGtAJYBARuzAL8WFQEZARwcHBwcHBwcJwEcFwEBFgEWAQEBmACCAdVtJwEBFgEeJwEXAQEeGxwpATomASMBKCkBFgEBHgEoI7gAXgCyAR8BGAEjAQF+ARwZAQEfdwEmHBwcHBwcHBwcHBwcHBwcHBwcHBwcHBwcASgBHh4BAVQAEh8pAQGyeQApGAEXASA5ol71AQEcARYcHBwcHBwcHAEBDQCZAKUBAQEpGAHMywEcHAEUASkpuzSVARcBFSkeAR0fASYpAQEcHBwcHBwcABwcHBwcHBwcHBwcHBwcHBwBKQEbOh4B8QChAScBHwGreSkcHBsBARgBvwB/ARcBJhwBgkPsIwEpyjyLKAEBFAEcHBwcHBwcHBwcHBwcHBwcARsfAcla0iGbZwEeASkBARwcHBwcHBwcHBwcHBwcHBwcHBwcHBwcHAHyCWmDJwE6HBwcHBwcHBwcHBwcHBwcHBwcHBwcHBwcHBwcHBwcHBwcHBwcHBwcHAEBHgEeFh4sACcoARcBGgBxARUBFQEXfmV50gEUFgEWHBwcHBwcHBwBFJpDTAAEGxYBFQFOLPMbFQEbGAEBGclrUQEBAQEbFRwcHBwcHBwcHBwcHBwcHAAcHBwcHBwcHBwcHBwcHBwcFToBHikfHjfcTQEVAQEBUDQWFQEbAQEYHOUAxwEYAR4ofacAnwEe7gBUFRUZAQEoHBwcHBwcHBwcHBwcHBwcHBgeAQF7ee8MXAUBAQEYARUcHBwcHBwcHBwcHBwcHBwcHBwcHBwcHBwBAR4ZFwEBFRwcHBwcHBwcHBwcHBwcHBwcHBwcHBwcHBwcHBwcHBwcHBwcHBwcHBwBJh4BGwEMAAA6AQEnKVsAABoBHwEeAQGy8LwYARUcGBwcHBwcHBwcHymqM1QsHQEbHCkfAwBkFhwBFh8BARZGAOgBFgEBKQEcHBwcHBwcHBwcHBwcHBwAHBwcHBwcHBwcHBwcHBwcHAEfHgEBASUAAAcVGRwYKNU0Gx4BFgEBHhi3LGkcAQEBFd+4LQEBKOjlNRwcARgBARwcHBwcHBwcHBwcHBwcHBwbAQEfewCpvcoWHgEmFQEfHBwcHBwcHBwcHBwcHBwcHBwcHBwcHBwcOgEBAR8bFhYcHBwcHBwcHBwcHBwcHBwcHBwcHBwcHBwcHBwcHBwcHBwcHBwcHBwcARsBFRYBKizIGAEBOhufAAAlAQEfARgBpoxzARYYARkcHBwcHBwcHBspEQAApwEBHCYVAewACwEcAR8fFQEB7QCUHxccAR8BHBwcHBwcHBwcHBwcHBwcABwcHBwcHBwcHBwcHBwcHBwBASYBAQEiAABOASkBASfXVDofAR8BAR4VzQBYGwEfFQGVAJkYASM+K18BAR8eAQEcHBwcHBwcHBwcHBwcHBwcGAEcG5wApHJZARgBJhUBHxwcHBwcHBwcHBwcHBwcHBwcHBwcHBwcHAEeFhgeHxgcHBwcHBwcHBwcHBwcHBwcHBwcHBwcHBwcHBwcHBwcHBwcHBwcHBwcHAEBARUbAeo1OQEpFRgBdwA8bDoBGgEdHK4Aeh4BFxUBHBwcHBwcHBwpHN80LesBFgEWAQFcQhkBGAEcFR8BAZMADAEfHAEpARwcHBwcHBwcHBwcHBwcHAAcHBwcHBwcHBwcHBwcHBwcAQEnFRUYsSw3AQEBAQEWLywoKQEYARwVAS4AAhcBFh8bgACbAQG5m9WFAQEeFRUpHBwcHBwcHBwcHBwcHBwcHBwBGAGNeV4AgwEcFRUeARUcHBwcHBwcHBwcHBwcHBwcHBwcHBwcHBwBGB4BAQEcFRwcHBwcHBwcHBwcHBwcHBwcHBwcHBwcHBwcHBwcHBwcHBwcHBwcHBweARYBJgFjAMEYFhUBARQzAFEcFRQBFht0AK0aAQEBARwcHBwcHBwcGAENWjOxGB8eARUpjVIBHCkBAQEWAR7pVM8BFRUBKQEcHBwcHBwcHBwcHBwcHBwAHBwcHBwcHBwcHBwcHBwcHB8BFQEBJnoAsykpFR8eKM0AHRsBFRweFSlaAKwYARUY6ENXih46G2hSIRoBFRUfGBwcHBwcHBwcHBwcHBwcHBweHBwBWi4sAAE6ASkBGAEBHBwcHBwcHBwcHBwcHBwcHBwcHBwcHBwcGB4BAR86GxwcHBwcHBwcHBwcHBwcHBwcHBwcHBwcHBwcHBwcHBwcHBwcHBwcHBwcASVdARUfegBzGQEBAQEXyiy1AR8BKAEYKzUSAR4BASgcHBwcHBwcHBgBUVQAQB8BGAEVBSxLARUfFQEBFgEWpwBJARUfAR8BHBwcHBwcHBwcHBwcHBwcABwcHBwcHBwcHBwcHBwcHBwcAQEcARfeLOMVAQEcAR9CAE4XARwVGBxhWjQaARwBHOQyvwEdAU6YPBoBAUkBASgcHBwcHBwcHBwcHBwcHBwcFQEVINwAAOUBHBwbAR8eARwcHBwcHBwcHBwcHBwcHBwcHBwcHBwcHAEBAR8mKQEBHBwcHBwcHBwcHBwcHBwcHBwcHBwcHBwcHBwcHBwcHBwcHBwcHBwcHAF8EwEBH85UmCgBAQEcGLxa5o4BASYBAecAbwEBJhYBHBwcHBwcHBwVMHUANRccAR4BFY80cwEBARUBARcBFo0AKBwVKQEYARwcHBwcHBwcHBwcHBwcHAAcHBwcHBwcHBwcHBwcHBwcARgcGQEmADPfHxwBFhwbMwAaFwEBFRgcE1paFgEXARwBKSYpAQHGZ0UBTgEBARwcHBwcHBwcHBwcHBwcHBwcHAEBFgg3ADVhGgEYGwEYKQEcHBwcHBwcHBwcHBwcHBwcHBwcHBwcHBwYHikbAQEBJxwcHBwcHBwcHBwcHBwcHBwcHBwcHBwcHBwcHBwcHBwcHBwcHBwcHBwmNuAYARtXAIMcFRQfAQGeAACAATEBJgHhcaAVKQEBGxwcHBwcHBwcATKcVDIBFR4bARdeVOIWHgEVAQEmARhqLBUBAR8BHwEcHBwcHBwcHBwcHBwcHBwAHBwcHBwcHBwcHBwcHBwcHAEBTgEpC14AGxYBFh4BSDU1OgEBHBsBKQosOwEBHgEYARUfHgEfd6AcHBwcHBwcHBwcHBwcHBwcHBwcHBwcHBwmASdkAABzGBwcHBwcHBwcHBwcHBwcHBwcHBwcHBwcHBwcHBwcHBwcHBwcHBwcHBwcHBwcHBwcHBwcHBwcHBwcHBwcHBwcHBwcHBwcHBwcHBwcHBwcHBwcAWoEJhcBNNwhGwEBHxwdL1NUAN0eJgEeM94BAR0BAQEcHBwcHBwcHAEAQgBxAQEoHxRILEbRGBYYAR4fHgExWnEXGwEVHh8VHBwcHBwcHBwcHBwcHBwcABwcHBwcHBwcHBwcHBwcHBwXAQEfGMIAsCYbASkfAYR5axgBHwEYASkFeVcBHhYBAQEVHxUBASkZHBwcHBwcHBwcHBwcHBwcHBwcHBwcHBwcASkVXzRaDxUcHBwcHBwcHBwcHBwcHBwcHBwcHBwcHBwcHBwcHBwcHBwcHBwcHBwcHBwcHBwcHBwcHBwcHBwcHBwcHBwcHBwcHBwcHBwcHBwcHBwcHBwcHAE5gAEBGgA3dwEBHikBAWUARmo8wAEB2nG0XQEfGAE6HBwcHBwcHBwBopVSamwfHgEB2wDBxRwBHwEVHwEBGzXZARUcFhUBARwcHBwcHBwcHBwcHBwcHAAcHBwcHBwcHBwcHBwcHBwcFgEBGhi4AGkWGB4VFgG5AI0BAToBAQEYTwDLFR4WAQEBHBgeAQEBARwcHBwcHBwcHBwcHBwcHBwcHBwcHBwcHBwVJQAAkwEcHBwcHBwcHBwcHBwcHBwcHBwcHBwcHBwcHBwcHBwcHBwcHBwcHBwcHBwcHBwcHBwcHBwcHBwcHBwcHBwcHBwcHBwcHBwcHBwcHBwcHBwcHBxdT7gnAUSSeR4BHBUYAQHEUwsGAADXrjkA2B4WAR8YARwcHBwcHBwcOgE6iDcBFwEBSi7ZWYVOASkBARYBFh8AzQEBHBsBARUcHBwcHBwcHBwcHBwcHBwAHBwcHBwcHBwcHBwcHBwcHAEcAR+ENTzPAQEeARsB0ABCAQE6AQEYAdEA0h4BARwpAQEcHh8YHAEcHBwcHBwcHBwcHBwcHBwcHBwcHBwcHBwYAdEAVAYBHhwcHBwcHBwcHBwcHBwcHBwcHBwcHBwcHBwcHBwcHBwcHBwcHBwcHBwcHBwcHBwcHBwcHBwcHBwcHBwcHBwcHBwcHBwcHBwcHBwcHBwcHBwcASWSsQGUAI0cARgBAR4Ve1rTYTFDLgAtzgEBHR4BGQEcHBwcHBwcHAEfAdQADxsVFa08T9XWAQEYAQEXAU4xAHkYAQEYAQEpHBwcHBwcHBwcHBwcHBwcABwcHBwcHBwcHBwcHBwcHBwBFjoBtQDLFwEBHgEfAT4AvBUBHwEcFwGIAEYWAQEcFhUBAQEYKR8eHBwcHBwcHBwcHBwcHBwcHBwcHBwcHBwcARpfAFkBHh4cHBwcHBwcHBwcHBwcHBwcHBwcHBwcHBwcHBwcHBwcHBwcHBwcHBwcHBwcHBwcHBwcHBwcHBwcHBwcHBwcHBwcHBwcHBwcHBwcHBwcHBwcHAEBnMxhD0yAHBUpAQEYH75qDAEpOnW6UKwoHgEUAR4eHBwcHBwcHBwmAScazc4bAZssggFcQwEXGAEBGwEUIQAAJgEBHwEBFRwcHBwcHBwcHBwcHBwcHAAcHBwcHBwcHBwcHBwcHBwcHBUcGDIAwgEcFhwcHAHDNGUfAQEBHhsBxC3CFxwBHBwYHAEBAQEcARwcHBwcHBwcHBwcHBwcHBwcHBwcHBwcHAEZxcYkARgcHBwcHBwcHBwcHBwcHBwcHBwcHBwcHBwcHBwcHBwcHBwcHBwcHBwcHBwcHBwcHBwcHBwcHBwcHBwcHBwcHBwcHBwcHBwcHBwcHBwcHBwcHBwmKEVTepeBbwEBKQEBAQFLVFUpAV0bGAEBGAEBIwEpARwcHBwcHBwcGAEoAccAyIJeLIQZyaRRARgVARgBGEV5ygEVARsYAQEcHBwcHBwcHBwcHBwcHBwAHBwcHBwcHBwcHBwcHBwcHBwBAQ0AOwoBAScBKRwYeiy/GAEBFRwYAVlrbhUcHBgBARwBAQEBAQEcHBwcHBwcHBwcHBwcHBwcHBwcHBwcHBwBAQFsAToBARwcHBwcHBwcHBwcHBwcHBwcHBwcHBwcHBwcHBwcHBwcHBwcHBwcHBwcHBwcHBwcHBwcHBwcHBwcHBwcHBwcHBwcHBwcHBwcHBwcHBwcHBwcARgBwAChh4kcARgVHAEBvjUSAToBGgEXFAEBThcBFAEcHBwcHBwcHAEoAQEVPqukK6ABAQkADh8cHgEeAQHBNG0BGx4YHhUBHBwcHBwcHBwcHBwcHBwcABwcHBwcHBwcHBwcHBwcHBwBKRi7AKQBFQEmASYeJ7QACRwpARgBAQG8VL0BARUbAQEBFR4VHBUYHBwcHBwcHBwcHBwcHBwcHBwcHBwcHBwcFRgBARYBARUcHBwcHBwcHBwcHBwcHBwcHBwcHBwcHBwcHBwcHBwcHBwcHBwcHBwcHBwcHBwcHBwcHBwcHBwcHBwcHBwcHBwcHBwcHBwcHBwcHBwcHBwcHBgBJp9DLACXJgEVFR4cJqsASRkBHwEfHwEnGQEBKQEpHBwcHBwcHBwpARQpGAEBHQEVFgEfAKQBARUBHwEYrwC+ARkVAQEfGBwcHBwcHBwcHBwcHBwcHAABHB4eHAEBHBUVFRwBAQEBARkBggCRARsBARYeHiZ5AJ8XGwEBGB8BcQB+FwEeGwEcHBwcHBwcHBwcHBwcHBwcHBwcHBwcHBwcHBwcHBwcHBwcHBwcHBwcHBwcHBwcHBwcHBwcHBwcHBwcHBwcHBwcHBwcHBwcHBwcHBwcHBwcHBwcHBwcHBwcHBwcHBwcHBwcHBwcHBwcHBwcHBwcHBwcHBwcHBwcHBweAR8BuXAAmBYBOgEaFwEyugEBGAEfAR4cHBwcHBwcHBwcHBwcHBwcHBwcHBwcHBwbARscAXpUbx8VAR4XAS0ABxoBASYcAR8cHBwcHBwcHBwcHBwcHBwAARweHhwBARwVFRUcAQEBAQEVDkIAASABWB4ZAQEEAKcdARUBAR4eF1MAJh8BAQEBHBwcHBwcHBwcHBwcHBwcHBwcHBwcHBwcHBwcHBwcHBwcHBwcHBwcHBwcHBwcHBwcHBwcHBwcHBwcHBwcHBwcHBwcHBwcHBwcHBwcHBwcHBwcHBwcHBwcHBwcHBwcHBwcHBwcHBwcHBwcHBwcHBwcHBwcHBwcHBwcGwEfAQGajAC1bAEBAQG2ALcBHBYcGBwBHBwcHBwcHBwcHBwcHBwcHBwcHBwcHBwcAV0BKBR+ALgeJhYBAY4AkiAYAQEfAQEpHBwcHBwcHBwcHBwcHBwcAAEcHhUcARweFRUcHBwBAQEpAasAQQEBrK0XAQEWrgCkFQEBAQEeAaxaLAEXFQEBHBwcHBwcHBwcHBwcHBwcHBwcHBwcHBwcHBwcHBwcHBwcHBwcHBwcHBwcHBwcHBwcHBwcHBwcHBwcHBwcHBwcHBwcHBwcHBwcHBwcHBwcHBwcHBwcHBwcHBwcHBwcHBwcHBwcHBwcHBwcHBwcHBwcHBwcHBwcHBwcHBgBARYBAQapAK9PAR5dsF6xHgEfHx4pARwcHBwcHBwcHBwcHBwcHBwcHBwcHBwcHAEcARsnAYcAeAGyHB6zebQBAQEcHAEBHhwcHBwcHBwcHBwcHBwcHAABFR4VAQEVHxwcHBwcHAEBHh4AcKIpAaNoJwEVKaSNOQEBFR8BHgE+eTcBGwEeARwcHBwcHBwcHBwcHBwcHBwcHBwcHBwcHBwcHBwcHBwcHBwcHBwcHBwcHBwcHBwcHBwcHBwcHBwcHBwcHBwcHBwcHBwcHBwcHBwcHBwcHBwcHBwcHBwcHBwcHBwcHBwcHBwcHBwcHBwcHBwcHBwcHBwcHBwcHBwcHBwBAQEmGgEBHaUzACsipgCnfR4BAR4cJgEcHBwcHBwcHBwcHBwcHBwcHBwcHBwcHBweAV0YAR0ocgAAqE2pAGqqARUpHgEBAQEcHBwcHBwcHBwcHBwcHBwAHBUeFQEcGBYBARwcHBwcHAGYAJkYAReajwEpAR0sAFEBFR8WARwBm2ucHBwBAQEBHBwcHBwcHBwcHBwcHBwcHBwcHBwcHBwcHBwcHBwcHBwcHBwcHBwcHBwcHBwcHBwcHBwcHBwcHBwcHBwcHBwcHBwcHBwcHBwcHBwcHBwcHBwcHBwcHBwcHBwcHBwcHBwcHBwcHBwcHBwcHBwcHBwcHBwcHBwcHBwcAR8fAQEeKQEBnZ48AAA2nwE6AQEBHBscHBwcHBwcHBwcHBwcHBwcHBwcHBwcHBwcASYBGwEWAaChAABqAJJpGwEfHwEBFRUBHBwcHBwcHBwcHBwcHBwcABwVFRwBHB8bAQEBHBwcFRUkXwCPARYBCZABHimRkmoZAR8eHwEcFZNrQSYBARUVARwcHBwcHBwcHBwcHBwcHBwcHBwcHBwcHBwcHBwcHBwcHBwcHBwcHBwcHBwcHBwcHBwcHBwcHBwcHBwcHBwcHBwcHBwcHBwcHBwcHBwcHBwcHBwcHBwcHBwcHBwcHBwcHBwcHBwcHBwcHBwcHBwcHBwcHBwcHBwcHBwBGxUBFiUeFTocVZR0HQEBGhUeARgcFRwcHBwcHBwcHBwcHBwcHBwcHBwcHBwcHBwYAQEdARQBJheVlk2XHgEBAQEBARUYHBwcHBwcHBwcHBwcHBwcHAAVFRUcARUpJgEBAQEcFRUVi4yNRDEVAY5SRQEmckOIGAEfAR4BFk47eWYWHBgYFR8cHBwcHBwcHBwcHBwcHBwcHBwcHBwcHBwcHBwcHBwcHBwcHBwcHBwcHBwcHBwcHBwcHBwcHBwcHBwcHBwcHBwcHBwcHBwcHBwcHBwcHBwcHBwcHBwcHBwcHBwcHBwcHBwcHBwcHBwcHBwcHBwcHBwcHBwcHBwcHBwBARwXFh4BARUBGAE6AR4mASYVFgEXARgcHBwcHBwcHBwcHBwcHBwcHBwcHBwcHBwpASkBOgEBGBYxKQEpHx8VAQEBAQEBHCkcHBwcHBwcHBwcHBwcHBwAFRUVHAEVFjoBAQEBHBUVFQkyZikBAToBiXBOATsACBwBHwEeAR2KADQZAQEmAQEpHBwcHBwcHBwcHBwcHBwcHBwcHBwcHBwcHBwcHBwcHBwcHBwcHBwcHBwcHBwcHBwcHBwcHBwcHBwcHBwcHBwcHBwcHBwcHBwcHBwcHBwcHBwcHBwcHBwcHBwcHBwcHBwcHBwcHBwcHBwcHBwcHBwcHBwcHBwcHBwcARYBAR8BASgeFQEYKQEUAQEBASkBKAEpHBwcHBwcHBwcHBwcHBwcHBwcHBwcHBwcAU4BFh4YARgBASkXAQEZARgcGBseAQEXHBwcHBwcHBwcHBwcHBwcAAEBATEBhIUBAQEVHgEBFH6GMBwcHAE6FwQ0h08AghsBHCcBKQEViGp2JwE6AQEYHxwcHBwcHBwcHBwcHBwcHBwcHBwcHBwcHBwcHBwcHBwcHBwcHBwcHBwcHBwcHBwcHBwcHBwcHBwcHBwcHBwcHBwcHBwcHBwcHBwcHBwcHBwcHBwcHBwcHBwcHBwcHBwcHBwcHBwcHBwcHBwcHBwcHBwcHBwcHBwcHBwcHBwcHBwcHBwcHBwcHBwcHBwcHBwcHBwcHBwcHBwcHBwcHBwcHBwcHBwcHBwcHBwcHBwcHBwcHBwcHBwcHBwcHBwcHBwcHBwcHBwcHBwcHBwcHBwcHAABOhwBAW+AKAEBFR8cAR8aASgBGycBAQEcgQBrLTkBAQEeASldAYIAgwEBKQEfHAEcHBwcHBwcHBwcHBwcHBwcHBwcHBwcHBwcHBwcHBwcHBwcHBwcHBwcHBwcHBwcHBwcHBwcHBwcHBwcHBwcHBwcHBwcHBwcHBwcHBwcHBwcHBwcHBwcHBwcHBwcHBwcHBwcHBwcHBwcHBwcHBwcHBwcHBwcHBwcHBwcHBwcHBwcHBwcHBwcHBwcHBwcHBwcHBwcHBwcHBwcHBwcHBwcHBwcHBwcHBwcHBwcHBwcHBwcHBwcHBwcHBwcHBwcHBwcHBwcHBwcHBwcHBwcHBwcHBwAGBUBAWF7fBwBARUfHgEBHE4BAQEfKQEUAX02NQBEAR8BAX4BAX88TBsBGBgBJx8BHBwcHBwcHBwcHBwcHBwcHBwcHBwcHBwcHBwcHBwcHBwcHBwcHBwcHBwcHBwcHBwcHBwcHBwcHBwcHBwcHBwcHBwcHBwcHBwcHBwcHBwcHBwcHBwcHBwcHBwcHBwcHBwcHBwcHBwcHBwcHBwcHBwcHBwcHBwcHBwcHBwcHBwcHBwcHBwcHBwcHBwcHBwcHBwcHBwcHBwcHBwcHBwcHBwcHBwcHBwcHBwcHBwcHBwcHBwcHBwcHBwcHBwcHBwcHBwcHBwcHBwcHBwcHBwcHBwcABYBASgPUAcBFRwcHh4BAQEoAToBFgEBAXcBeHkuO3oLFXcBAQ0AMz8BGBYBFRYYKRwcHBwcHBwcHBwcHBwcHBwcHBwcHBwcHBwcHBwcHBwcHBwcHBwcHBwcHBwcHBwcHBwcHBwcHBwcHBwcHBwcHBwcHBwcHBwcHBwcHBwcHBwcHBwcHBwcHBwcHBwcHBwcHBwcHBwcHBwcHBwcHBwcHBwcHBwcHBwcHBwcHBwcHBwcHBwcHBwcHBwcHBwcHBwcHBwcHBwcHBwcHBwcHBwcHBwcHBwcHBwcHBwcHBwcHBwcHBwcHBwcHBwcHBwcHBwcHBwcHBwcHBwcHBwcHBwcHAAeARs6bG0CFxgeAQEcHhwBAQEoHhgBGQEBbgAAb3BxAHJzdHUAAHYBHBsBAR4BASkcHBwcHBwcHBwcHBwcHBwcHBwcHBwcHBwcHBwcHBwcHBwcHBwcHBwcHBwcHBwcHBwcHBwcHBwcHBwcHBwcHBwcHBwcHBwcHBwcHBwcHBwcHBwcHBwcHBwcHBwcHBwcHBwcHBwcHBwcHBwcHBwcHBwcHBwcHBwcHBwcHBwcHBwcHBwcHBwcHBwcHBwcHBwcHBwcHBwcHBwcHBwcHBwcHBwcHBwcHBwcHBwcHBwcHBwcHBwcHBwcHBwcHBwcHBwcHBwcHBwcHBwcHBwcHBwcHBwAARYeAWE4ZwEeGBwBAR8fFSY6AQEWAToBEwBaaAEBaWoAagAAa2MVHxwfAR86AQEe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AQFbTFwnARgYAQEeHxweAQEeKB8BXV5TX2ABGWEeYmNkZWYmAQEBFgEmFwEXFRwcHBwcHBwcHBwcHBwcHBwcHBwcHBwcHBwcHBwcHBwcHBwcHBwcHBwcHBwcHBwcHBwcHBwcHBwcHBwcHBwcHBwcHBwcHBwcHBwcHBwcHBwcHBwcHBwcHBwcHBwcHBwcHBwcHBwcHBwcHBwcHBwcHBwcHBwcHBwcHBwcHBwcHBwcHBwcHBwcHBwcHBwcHBwcHBwcHBwcHBwcHBwcHBwcHBwcHBwcHBwcHBwcHBwcHBwcHBwcHBwcHBwcHBwcHBwcHBwcHBwcHBwcHBwcHBwcHAAcKBweAVZXWAEYFhwBFRUBFgEZHwEBGllaAAIBHwEBKRcBHxYBHjoBARsBHgEBHQEcHBwcHBwcHBwcHBwcHBwcHBwcHBwcHBwcHBwcHBwcHBwcHBwcHBwcHBwcHBwcHBwcHBwcHBwcHBwcHBwcHBwcHBwcHBwcHBwcHBwcHBwcHBwcHBwcHBwcHBwcHBwcHBwcHBwcHBwcHBwcHBwcHBwcHBwcHBwcHBwcHBwcHBwcHBwcHBwcHBwcHBwcHBwcHBwcHBwcHBwcHBwcHBwcHBwcHBwcHBwcHBwcHBwcHBwcHBwcHBwcHBwcHBwcHBwcHBwcHBwcHBwcHBwcHBwcHBwAFSkBAU5PUDdRFB4oFQEfFhspARsXFFJTVFUBOhwBOgE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AEBKToBFkVGAEcfSEkoHCkBF0pLM0wALE0UARYBATo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oAQEZFQE6CDsAPD0+MRUVP0BBAEIAQ0QBARgnAQEXHx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wcHBwcHBwAFgEBARUpAQEGMjMANDU2NzgALgAAOScUARUYHB4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mGRwBJiccKCkqKywtAC4AAC8wJzEBARsXAQEXHwEp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AABARgBAQEBGAEcHiABISIjJAEXJQEBGx0BAQEBAQEBG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FAEBFRYVARUXGAEBGQEBGgEbHAEBFx0BHhYXGxgYHx8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YGBgYGBgYAAIDAgQDBQYHAwcICQoDCwcMDQcMDg8QBgcEBBEKEhIT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AwMDAwMDAw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JwAAAAWAAAAjAAAAHIAAACgAAAAAQAAAADAgEGO44BBFgAAAIwAAAANAAAATAAAAAAAAAAAAAAAAAAAAP//////////aAAAAEkAbgB0AGUAcgBuADoAIABQAHIAQwBDAEMAAAAEAAAACQAAAAUAAAAIAAAABgAAAAkAAAADAAAABAAAAAkAAAAGAAAACgAAAAoAAAAKAAAASwAAAEAAAAAwAAAABQAAACAAAAABAAAAAQAAABAAAAAAAAAAAAAAAIABAADAAAAAAAAAAAAAAACAAQAAwAAAACUAAAAMAAAAAgAAACcAAAAYAAAABAAAAAAAAAD///8AAAAAACUAAAAMAAAABAAAAEwAAABkAAAAFQAAAKYAAADVAAAAugAAABUAAACmAAAAwQAAABUAAAAhAPAAAAAAAAAAAAAAAIA/AAAAAAAAAAAAAIA/AAAAAAAAAAAAAAAAAAAAAAAAAAAAAAAAAAAAAAAAAAAlAAAADAAAAAAAAIAoAAAADAAAAAQAAAAlAAAADAAAAAEAAAAYAAAADAAAAAAAAAASAAAADAAAAAEAAAAWAAAADAAAAAAAAABUAAAA2AAAABYAAACmAAAA1AAAALoAAAABAAAAAMCAQY7jgEEWAAAApgAAABcAAABMAAAABAAAABUAAACmAAAA1gAAALsAAAB8AAAAUwBpAGcAbgBlAGQAIABiAHkAOgAgAG0AYgB1AHMAbwAgAE0AQQBCAEUATgBBAIA/CQAAAAQAAAAJAAAACQAAAAgAAAAJAAAABAAAAAkAAAAIAAAAAwAAAAQAAAAOAAAACQAAAAkAAAAHAAAACQAAAAQAAAAOAAAACgAAAAkAAAAIAAAADA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kbGWWXuoiAmPSbW1dS3UXv/6YoL5yNHEymKbWNE9vWE=</DigestValue>
    </Reference>
    <Reference Type="http://www.w3.org/2000/09/xmldsig#Object" URI="#idOfficeObject">
      <DigestMethod Algorithm="http://www.w3.org/2001/04/xmlenc#sha256"/>
      <DigestValue>bgT48Gqjm4EP9Mchhldy9KsnRPQAi2FTuAuPSLoTCuk=</DigestValue>
    </Reference>
    <Reference Type="http://uri.etsi.org/01903#SignedProperties" URI="#idSignedProperties">
      <Transforms>
        <Transform Algorithm="http://www.w3.org/TR/2001/REC-xml-c14n-20010315"/>
      </Transforms>
      <DigestMethod Algorithm="http://www.w3.org/2001/04/xmlenc#sha256"/>
      <DigestValue>bKkjc/LZ70u2QPtymLMpjb9Zd5vHFKnrAmc3mQFyjbY=</DigestValue>
    </Reference>
    <Reference Type="http://www.w3.org/2000/09/xmldsig#Object" URI="#idValidSigLnImg">
      <DigestMethod Algorithm="http://www.w3.org/2001/04/xmlenc#sha256"/>
      <DigestValue>A/loN8fEVBvzYud/1834y5bUYu57ksWJB2a2R4x/UCs=</DigestValue>
    </Reference>
    <Reference Type="http://www.w3.org/2000/09/xmldsig#Object" URI="#idInvalidSigLnImg">
      <DigestMethod Algorithm="http://www.w3.org/2001/04/xmlenc#sha256"/>
      <DigestValue>vuiEEutpcDgCG1GDS9prr5dlmwekzZQ17gp4TJc7E4s=</DigestValue>
    </Reference>
  </SignedInfo>
  <SignatureValue>q78HHngB9a7hBNmPSiU7isveyCVm8sLoeVbGocg1JktzcGR7qmWp4EVBARmH19qOAt1y2BH89+eO
kldKvmI2m8t0J3RyzJwNliNCu7ZgUQPXE1RJA5Qh8Ukx7J0AUJU5DHnchX957gvpZ8pQdhThrjAh
S8zAkRJCoEH5+HY1WVY4WMEacHezZNqSGkF/kG1uc9xcPwaY7DBxbb7a044/TmOqI5gpTk/tdKhV
RaMlXKSB3SE4Hp9J56WV0FkCMC9+Hkz4rcB9h+3UGKnCZa8E1k0RPTRDSRp1oeS4xDXiJAyL+b+a
3FpWITtgfzDEfwn24WkK/BRxU2btyJkGjV5daQ==</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uATk+KMwrzcLZI01UVaQxI9x6J0Uvp/kFrpONf7/NtM=</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ZVx2RctSFr4eVdGFv3m/wNyHUgu8fvAtlcVwrLSo6gI=</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aid/eAF6CX0XkGtxRgpb2KwamaTxTu5mfP9kkTxZDIg=</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y4bXoXqN4XIwHfQXh/4qHmwwhEowULjwFTKNMxvW7n0=</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qsNFXRCrBFUiCmhegAaiNIHv1waTwTuCwxxXsiO0vuU=</DigestValue>
      </Reference>
      <Reference URI="/xl/worksheets/sheet2.xml?ContentType=application/vnd.openxmlformats-officedocument.spreadsheetml.worksheet+xml">
        <DigestMethod Algorithm="http://www.w3.org/2001/04/xmlenc#sha256"/>
        <DigestValue>5Np9UNqFBEjKA4zA6XQEpiloNqU/GOP2mkzvg+sPMMQ=</DigestValue>
      </Reference>
      <Reference URI="/xl/worksheets/sheet3.xml?ContentType=application/vnd.openxmlformats-officedocument.spreadsheetml.worksheet+xml">
        <DigestMethod Algorithm="http://www.w3.org/2001/04/xmlenc#sha256"/>
        <DigestValue>M9YBf+h5Fo3q8OH3HCpDU6rxWybSZwOUJqSIAMg88qQ=</DigestValue>
      </Reference>
      <Reference URI="/xl/worksheets/sheet4.xml?ContentType=application/vnd.openxmlformats-officedocument.spreadsheetml.worksheet+xml">
        <DigestMethod Algorithm="http://www.w3.org/2001/04/xmlenc#sha256"/>
        <DigestValue>erugXThpXtROyfmHUj5iTkz+6NnkQzdy7jG64MxhS/Q=</DigestValue>
      </Reference>
      <Reference URI="/xl/worksheets/sheet5.xml?ContentType=application/vnd.openxmlformats-officedocument.spreadsheetml.worksheet+xml">
        <DigestMethod Algorithm="http://www.w3.org/2001/04/xmlenc#sha256"/>
        <DigestValue>wbWJMvnnYeEsK3PohQgxBGB82ghUWuHnQXd7lK3Wed8=</DigestValue>
      </Reference>
    </Manifest>
    <SignatureProperties>
      <SignatureProperty Id="idSignatureTime" Target="#idPackageSignature">
        <mdssi:SignatureTime xmlns:mdssi="http://schemas.openxmlformats.org/package/2006/digital-signature">
          <mdssi:Format>YYYY-MM-DDThh:mm:ssTZD</mdssi:Format>
          <mdssi:Value>2024-06-03T09:48:00Z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yQEBAQEBAQEBAQEBAQEBAQEBAQEBAQEBAQEBAQEBAQEBAQEBAQEBAQEBAQEBAQEBAQEBAQEBAQEBAQEBAQEBAQEBAQEBAQEBAQEBAQEBAQEBAQEBAQEBAQEBAQEBAQEBAQEBAQEBAQEBAQEBAQEBAQEBAQEBAQEBAQEBAQEBAQEBAQEBAQEBAQEBAQEBAQEBAQEBAQEBAQEBAQEBAQEBAQEBAQEBAQEBAQEBAQEBAQEBAQEBAQEBAQEBAQEBAQEBAQEBAck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f8BAQEBAQEBAQEBAQEBAQEBAQEBAQEBAQEBAQEBAQEBAQEBAQEBAQEBAQEBAQEBAQEBAQEBAQEBAQEBAQEBAQEBAQEBAQEBAQEBAQEBAQEBAQEBAQEBAQEBAQEBAQEBAQEBAQEBAQEBAQEBAQEBAQEBAQEBAQEBAQEBAQEBAQEBAQEBAQEBAQEBAQEBAQEBAQEBAQEBAQEBAQEBAQEBAQEBAQEBAQEBAQEBAQEBAQEBAQEBAQEBAQEBAQEBAQEBAQEBAQH9AQEBAQEBAQEBAQEBAQEBAQEBAQEBAQEBAQEBAQEBAQEBAQEBAQEBAQEBAQEBAQEBAQEBAQEBAQEBAQEBAQEBAQEBAQEBAQEBAQEBAQEBAQEBAQEBAQEBAQEBAQEBAQEBAQEBAQEBAQEBAQEBAQEBAQEBAQEBAQEBAQEBAQEBAQEBAQEBAQEBAQEBAQEBAQEBAQEBAQEBAQEBAQEBAQEBAQEBAQEBAQEBAQEBAQEBAQEBAQEBAQEBAQEBAQEBAQEBAQEB/QEBAQEBAQEBAQEBAQEBAQEBAQEBAQEBAQEBAQEBAQEBAQEBAQEBAQEBAQEBAQEBAQEBAQEBAQEBAQEBAQEBAQEBAQEBAQEBAQEBAQEBAQEBAQEBAQEBAQEBAQEBAQEBAQEBAQEBAQEBAQEBAQEBAQEBAQEBAQEBAQEBAQEBAQEBAQEBAQEBAQEBAQEBAQEBAQEBAQEBAQEBAQEBAQEBAQEBAQEBAQEBAQEBAQEBAQEBAQEBAQEBAQEBAQEBAQEBAQEBAf4BAQEBAQEBAQEBAQEBAQEBAQEBAQEBAQEBAQEBAQEBAQEBAQEBAQEBAQEBAQEBAQEBAQEBAQEBAQEBAQEBAQEBAQEBAQEBAQEBAQEBAQEBAQEBAQEBAQEBAQEBAQEBAQEBAQEBAQEBAQEBAQEBAQEBAQEBAQEBAQEBAQEBAQEBAQEBAQEBAQEjIyMICCN0CrSQClUjIyMBAQEBAQEBAQEBAQEBAQEBAQEBAQEBAQEBAQEBAQEBAQEBAQEBAQEBAQEBAQH+AQEBAQEBAQEBAQEBAQEBAQEBAQEBAQEBAQEBAQEBAQEBAQEBAQEBAQEBAQEBAQEBAQEBAQEBAQEBAQEBAQEBAQEBAQEBAQEBAQEBAQEBAQEBAQEBAQEBAQEBAQEBAQEBAQEBAQEBAQEBAQEBAQEBAQEBAQEBAQEBAQEBAQEBAQEBAQVxu1BQYrcPLToRO0VFRbd7LQwWTgYBAQEBAQEBAQEBAQEBAQEBAQEBAQEBAQEBAQEBAQEBAQEBAQEBAQEBAQEB/gEBAQEBAQEBAQEBAQEBAQEBAQEBAQEBAQEBAQEBAQEBAQEBAQEBAQEBAQEBAQEBAQEBAQEBAQEBAQEBAQEBAQEBAQEBAQEBAQEBAQEBAQEBAQEBAQEBAQEBAQEBAQEBAQEBAQEBAQEBAQEBAQEBAQEBAQEBAQEBAQEBAQEBPpvb6OheZ+eArZ/0H7IhAQEBAQE+0EYlqK693AEBAQEBAQEBAQEBAQEBAQEBAQEBAQEBAQEBAQEBAQEBAQEBAQEBAQEBAf4BAQEBAQEBAQEBAQEBAQEBAQEBAQEBAQEBAQEBAQEBAQEBAQEBAQEBAQEBAQEBAQEBAQEBAQEBAQEBAQEBAQEBAQEBAQEBAQEBAQEBAQEBAQEBAQEBAQEBAQEBAQEBAQEBAQEBAQEBAQEBAQEBAQEBAQEBAQEBAQEBVg/HAKYPDzSyAQEBAQEBAQEBAQEBAQEBAQEBAQEBGijIAQEBAQEBAQEBAQEBAQEBAQEBAQEBAQEBAQEBAQEBAQEBAQEBAQEBAQFgAQEBAQEBAQEBAQEBAQEBAQEBAQEBAQEBAQEBAQEBAQEBAQEBAQEBAQEBAQEBAQEBAQEBAQEBAQEBAQEBAQEBAQEBAQEBAQEBAQEBAQEBAQEBAQEBAQEBAQEBAQEBAQEBAQEBAQEBAQEBAQEBAQEBAQEru/UYZNdpbNebCaABAQEBAQEBAQEBAQEBAQEBAQEBAQEBAQEBAQGBED0BAQEBAQEBAQEBAQEBAQEBAQEBAQEBAQEBAQEBAQEBAQEBAQEBAQEBAAEBAQEBAQEBAQEBAQEBAQEBAQEBAQEBAQEBAQEBAQEBAQEBAQEBAQEBAQEBAQEBAQEBAQEBAQEBAQEBAQEBAQEBAQEBAQEBAQEBAQEBAQEBAQEBAQEBAQEBAQEBAQEBAQEBAQEBAQEBAQEBAQEBjSmdx+lFYvaxJSQBAQEBAQEBAQEBAQEBAQEBAQEBAQEBAQEBAQEBAQEBqBA9AQEBAQEBAQEBAQEBAQEBAQEBAQEBAQEBAQEBAQEBAQEBAQEBAQEBAQABAQEBAQEBAQEBAQEBAQEBAQEBAQEBAQEBAQEBAQEBAQEBAQEBAQEBAQEBAQEBAQEBAQEBAQEBAQEBAQEBAQEBAQEBAQEBAQEBAQEBAQEBAQEBAQEBAQEBAQEBAQEBAQEBAQEBAQEBAQEBAVjZvwBPqCMjAQEBAQEBAQEBAQEBAQEBAQEBAQEBAQEBAQEBAQEBAQEBAQEBARAXAQEBAQEBAQEBAQEBAQEBAQEBAQEBAQEBAQEBAQEBAQEBAQEBAQEBAQEAAQEBAQEBAQEBAQEBAQEBAQEBAQEBAQEBAQEBAQEBAQEBAQEBAQEBAQEBAQEBAQEBAQEBAQEBAQEBAQEBAQEBAQEBAQEBAQEBAQEBAQEBAQEBAQEBAQEBAQEBAQEBAQEBAQEBAQEru/Wu1y/oG5sBAQEBAQEBAQEBAQEBAQEBAQEBAQEBAQEBAQEBAQEBAQEBAQEBAQEBAUn3LAEBAQEBAQEBAQEBAQEBAQEBAQEBAQEBAQEBAQEBAQEBAQEBAQEBAQEBAAEBAQEBAQEBAQEBAQEBAQEBAQEBAQEBAQEBAQEBAQEBAQEBAQEBAQEBAQEBAQEBAQEBAQEBAQEBAQEBAQEBAQEBAQEBAQEBAQEBAQEBAQEBAQEBAQEBAQEBAQEBAQEBAQEBISmaHMvxrQlNAQEBAQEBAQEBAQEBAQEBAQEBAQEBAQEBAQEBAQEBAQEBAQEBAQEBAQEBAQHoOwEBAQEBAQEBAQEBAQEBAQEBAQEBAQEBAQEBAQEBAQEBAQEBAQEBAQEBAQABAQEBAQEBAQEBAQEBAQEBAQEBAQEBAQEBAQEBAQEBAQEBAQEBAQEBAQEBAQEBAQEBAQEBAQEBAQEBAQEBAQEBAQEBAQEBAQEBAQEBAQEBAQEBAQEBAQEBAQEBAQEBAcHZ5PBLTJUIIwEBAQEBAQEBAQEBAQEBAQEBAQEBAQEBAQEBAQEBAQEBAQEBAQEBAQEBAQEBAQHEKCMBAQEBAQEBAQEBAQEBAQEBAQEBAQEBAQEBAQEBAQEBAQEBAQEBAQEBAQEAAQEBAQEBAQEBAQEBAQEBAQEBAQEBAQEBAQEBAQEBAQEBAQEBAQEBAQEBAQEBAQEBAQEBAQEBAQEBAQEBAQEBAQEBAQEBAQEBAQEBAQEBAQEBAQEBAQEBAQFa9PVnexxH2/YBAQEBAQEBAQEBAQEBAQEBAQEBAQEBAQEBAQEBAQEBAQEBAQEBAQEBAQEBAQEBAQEBAQEZRbQBAQEBAQEBAQEBAQEBAQEBAQEBAQEBAQEBAQEBAQEBAQEBAQEBAQEBAQEBAAEBAQEBAQEBAQEBAQEBAQEBAQEBAQEBAQEBAQEBAQEBAQEBAQEBAQEBAQEBAQEBAQEBAQEBAQEBAQEBAQEBAQEBAQEBAQEBAQEBAQEBAQEBAQEBAQExUBceadcYUJTQAQEBAQEBAQEBAQEBAQEBAQEBAQEBAQEBAQEBAQEBAQEBAQEBAQEBAQEBAQEBAQEBAQEBAQFJRFZlAQEBAQEBAQEBAQEBAQEBAQEBAQEBAQEBAQEBAQEBAQEBAQEBAQEBAQEBAQABAQEBAQEBAQEBAQEBAQEBAQEBAQEBAQEBAQEBAQEBAQEBAQEBAQEBAQEBAQEBAQEBAQEBAQEBAQEBAQEBAQEBAQEBAQEBAQEBAQEBAQEBAQEBifPa6h1vpVkCAQEBAQEBAQEBAQEBAQEBAQEBAQEBAQEBAQEBAQEBAQEBAQEBAQEBAQEBAQEBAQEBAQEBAQEBAQHFJ50jAQEBAQEBAQEBAQEBAQEBAQEBAQEBAQEBAQEBAQEBAQEBAQEBAQEBAQEBAQEA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EA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16.0.17425/26</OfficeVersion>
          <ApplicationVersion>16.0.17425</ApplicationVersion>
          <Monitors>2</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2024-06-03T09:48:00Z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gAvADAAMw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vA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yQEBAQEBAQEBAQEBAQEBAQEBAQEBAQEBAQEBAQEBAQEBAQEBAQEBAQEBAQEBAQEBAQEBAQEBAQEBAQEBAQEBAQEBAQEBAQEBAQEBAQEBAQEBAQEBAQEBAQEBAQEBAQEBAQEBAQEBAQEBAQEBAQEBAQEBAQEBAQEBAQEBAQEBAQEBAQEBAQEBAQEBAQEBAQEBAQEBAQEBAQEBAQEBAQEBAQEBAQEBAQEBAQEBAQEBAQEBAQEBAQEBAQEBAQEBAQEBAQEBAck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f8BAQEBAQEBAQEBAQEBAQEBAQEBAQEBAQEBAQEBAQEBAQEBAQEBAQEBAQEBAQEBAQEBAQEBAQEBAQEBAQEBAQEBAQEBAQEBAQEBAQEBAQEBAQEBAQEBAQEBAQEBAQEBAQEBAQEBAQEBAQEBAQEBAQEBAQEBAQEBAQEBAQEBAQEBAQEBAQEBAQEBAQEBAQEBAQEBAQEBAQEBAQEBAQEBAQEBAQEBAQEBAQEBAQEBAQEBAQEBAQEBAQEBAQEBAQEBAQEBAQH9AQEBAQEBAQEBAQEBAQEBAQEBAQEBAQEBAQEBAQEBAQEBAQEBAQEBAQEBAQEBAQEBAQEBAQEBAQEBAQEBAQEBAQEBAQEBAQEBAQEBAQEBAQEBAQEBAQEBAQEBAQEBAQEBAQEBAQEBAQEBAQEBAQEBAQEBAQEBAQEBAQEBAQEBAQEBAQEBAQEBAQEBAQEBAQEBAQEBAQEBAQEBAQEBAQEBAQEBAQEBAQEBAQEBAQEBAQEBAQEBAQEBAQEBAQEBAQEBAQEB/QEBAQEBAQEBAQEBAQEBAQEBAQEBAQEBAQEBAQEBAQEBAQEBAQEBAQEBAQEBAQEBAQEBAQEBAQEBAQEBAQEBAQEBAQEBAQEBAQEBAQEBAQEBAQEBAQEBAQEBAQEBAQEBAQEBAQEBAQEBAQEBAQEBAQEBAQEBAQEBAQEBAQEBAQEBAQEBAQEBASMjIwgII3QKtJAKVSMjIwEBAQEBAQEBAQEBAQEBAQEBAQEBAQEBAQEBAQEBAQEBAQEBAQEBAQEBAQEBAf4BAQEBAQEBAQEBAQEBAQEBAQEBAQEBAQEBAQEBAQEBAQEBAQEBAQEBAQEBAQEBAQEBAQEBAQEBAQEBAQEBAQEBAQEBAQEBAQEBAQEBAQEBAQEBAQEBAQEBAQEBAQEBAQEBAQEBAQEBAQEBAQEBAQEBAQEBAQEBAQEBAQEBAQEBAQEBBXG7UFBitw8tOhE7RUVFt3stDBZOBgEBAQEBAQEBAQEBAQEBAQEBAQEBAQEBAQEBAQEBAQEBAQEBAQEBAQEBAQH+AQEBAQEBAQEBAQEBAQEBAQEBAQEBAQEBAQEBAQEBAQEBAQEBAQEBAQEBAQEBAQEBAQEBAQEBAQEBAQEBAQEBAQEBAQEBAQEBAQEBAQEBAQEBAQEBAQEBAQEBAQEBAQEBAQEBAQEBAQEBAQEBAQEBAQEBAQEBAQEBAQEBAQE+m9vo6F5n54Ctn/QfsiEBAQEBAT7QRiWorr3cAQEBAQEBAQEBAQEBAQEBAQEBAQEBAQEBAQEBAQEBAQEBAQEBAQEBAQEB/gEBAQEBAQEBAQEBAQEBAQEBAQEBAQEBAQEBAQEBAQEBAQEBAQEBAQEBAQEBAQEBAQEBAQEBAQEBAQEBAQEBAQEBAQEBAQEBAQEBAQEBAQEBAQEBAQEBAQEBAQEBAQEBAQEBAQEBAQEBAQEBAQEBAQEBAQEBAQEBAQFWD8cApg8PNLIBAQEBAQEBAQEBAQEBAQEBAQEBAQEaKMgBAQEBAQEBAQEBAQEBAQEBAQEBAQEBAQEBAQEBAQEBAQEBAQEBAQEBAf4BAQEBAQEBAQEBAQEBAQEBAQEBAQEBAQEBAQEBAQEBAQEBAQEBAQEBAQEBAQEBAQEBAQEBAQEBAQEBAQEBAQEBAQEBAQEBAQEBAQEBAQEBAQEBAQEBAQEBAQEBAQEBAQEBAQEBAQEBAQEBAQEBAQEBASu79Rhk12ls15sJoAEBAQEBAQEBAQEBAQEBAQEBAQEBAQEBAQEBAYEQPQEBAQEBAQEBAQEBAQEBAQEBAQEBAQEBAQEBAQEBAQEBAQEBAQEBAQFgAQEBAQEBAQEBAQEBAQEBAQEBAQEBAQEBAQEBAQEBAQEBAQEBAQEBAQEBAQEBAQEBAQEBAQEBAQEBAQEBAQEBAQEBAQEBAQEBAQEBAQEBAQEBAQEBAQEBAQEBAQEBAQEBAQEBAQEBAQEBAQEBAQGNKZ3H6UVi9rElJAEBAQEBAQEBAQEBAQEBAQEBAQEBAQEBAQEBAQEBAQGoED0BAQEBAQEBAQEBAQEBAQEBAQEBAQEBAQEBAQEBAQEBAQEBAQEBAQEAAAEBAQEBAQEBAQEBAQEBAQEBAQEBAQEBAQEBAQEBAQEBAQEBAQEBAQEBAQEBAQEBAQEBAQEBAQEBAQEBAQEBAQEBAQEBAQEBAQEBAQEBAQEBAQEBAQEBAQEBAQEBAQEBAQEBAQEBAQEBAQEBWNm/AE+oIyMBAQEBAQEBAQEBAQEBAQEBAQEBAQEBAQEBAQEBAQEBAQEBAQEBEBcBAQEBAQEBAQEBAQEBAQEBAQEBAQEBAQEBAQEBAQEBAQEBAQEBAQEBAAABAQEBAQEBAQEBAQEBAQEBAQEBAQEBAQEBAQEBAQEBAQEBAQEBAQEBAQEBAQEBAQEBAQEBAQEBAQEBAQEBAQEBAQEBAQEBAQEBAQEBAQEBAQEBAQEBAQEBAQEBAQEBAQEBAQEBASu79a7XL+gbmwEBAQEBAQEBAQEBAQEBAQEBAQEBAQEBAQEBAQEBAQEBAQEBAQEBAQEBSfcsAQEBAQEBAQEBAQEBAQEBAQEBAQEBAQEBAQEBAQEBAQEBAQEBAQEBAQAAAQEBAQEBAQEBAQEBAQEBAQEBAQEBAQEBAQEBAQEBAQEBAQEBAQEBAQEBAQEBAQEBAQEBAQEBAQEBAQEBAQEBAQEBAQEBAQEBAQEBAQEBAQEBAQEBAQEBAQEBAQEBAQEBAQEhKZocy/GtCU0BAQEBAQEBAQEBAQEBAQEBAQEBAQEBAQEBAQEBAQEBAQEBAQEBAQEBAQEBAeg7AQEBAQEBAQEBAQEBAQEBAQEBAQEBAQEBAQEBAQEBAQEBAQEBAQEBAQEAAAEBAQEBAQEBAQEBAQEBAQEBAQEBAQEBAQEBAQEBAQEBAQEBAQEBAQEBAQEBAQEBAQEBAQEBAQEBAQEBAQEBAQEBAQEBAQEBAQEBAQEBAQEBAQEBAQEBAQEBAQEBAQEBwdnk8EtMlQgjAQEBAQEBAQEBAQEBAQEBAQEBAQEBAQEBAQEBAQEBAQEBAQEBAQEBAQEBAQEBAcQoIwEBAQEBAQEBAQEBAQEBAQEBAQEBAQEBAQEBAQEBAQEBAQEBAQEBAQEBAAABAQEBAQEBAQEBAQEBAQEBAQEBAQEBAQEBAQEBAQEBAQEBAQEBAQEBAQEBAQEBAQEBAQEBAQEBAQEBAQEBAQEBAQEBAQEBAQEBAQEBAQEBAQEBAQEBAQEBAVr09Wd7HEfb9gEBAQEBAQEBAQEBAQEBAQEBAQEBAQEBAQEBAQEBAQEBAQEBAQEBAQEBAQEBAQEBAQEBARlFtAEBAQEBAQEBAQEBAQEBAQEBAQEBAQEBAQEBAQEBAQEBAQEBAQEBAQEBAQAAAQEBAQEBAQEBAQEBAQEBAQEBAQEBAQEBAQEBAQEBAQEBAQEBAQEBAQEBAQEBAQEBAQEBAQEBAQEBAQEBAQEBAQEBAQEBAQEBAQEBAQEBAQEBAQEBATFQFx5p1xhQlNABAQEBAQEBAQEBAQEBAQEBAQEBAQEBAQEBAQEBAQEBAQEBAQEBAQEBAQEBAQEBAQEBAQEBAUlEVmUBAQEBAQEBAQEBAQEBAQEBAQEBAQEBAQEBAQEBAQEBAQEBAQEBAQEBAQEAAAEBAQEBAQEBAQEBAQEBAQEBAQEBAQEBAQEBAQEBAQEBAQEBAQEBAQEBAQEBAQEBAQEBAQEBAQEBAQEBAQEBAQEBAQEBAQEBAQEBAQEBAQEBAQGJ89rqHW+lWQIBAQEBAQEBAQEBAQEBAQEBAQEBAQEBAQEBAQEBAQEBAQEBAQEBAQEBAQEBAQEBAQEBAQEBAQEBAcUnnSMBAQEBAQEBAQEBAQEBAQEBAQEBAQEBAQEBAQEBAQEBAQEBAQEBAQEBAQEBAAABAQEBAQEBAQEBAQEBAQEBAQEBAQEBAQEBAQEBAQEBAQEBAQEBAQEBAQEBAQEBAQEBAQEBAQEBAQEBAQEBAQEBAQEBAQEBAQEBAQEBA3eo20Vpx9kwdwEBAQEBAQEBAQEBAQEBAQEBAQEBAQEBAQEBAQEBAQEBAQEBAQEBAQEBAQEBAQEBAQEBAQEBAQEBAQEBAaszNwEBAQEBAQEBAQEBAQEBAQEBAQEBAQEBAQEBAQEBAQEBAQEBAQEBAQEBAQEBAQAAAQEBAQEBAQEBAQEBAQEBAQEBAQEBAQEBAQEBAQEBAQEBAQEBAQEBAQEBAQEBAQEBAQEBAQEBAQEBAQEBAQEBAQEBAQEBAQEBAQE3mkTNmhhhLNABAQEBAQEBAQEBAQEBAQEBAQEBAQEBAQEBAQEBAQEBAQEBAQEBAQEBAQEBAQEBAQEBAQEBAQEBAQEBAQEBjyknhz0BAQEBAQEBAQEBAQEBAQEBAQEBAQEBAQEBAQEBAQEBAQEBAQEBAQEBAQEBAQEAAAEBAQEBAQEBAQEBAQEBAQEBAQEBAQEBAQEBAQEBAQEBAQEBAQEBAQEBAQEBAQEBAQEBAQEBAQEBAQEBAQEBAQEBAQEBAQE8U4vWeYAkWQIBAQEBAQEBAQEBAQEBAQEBAQEBAQEBAQEBAQEBAQEBAQEBAQEBAQEBAQEBAQEBAQEBAQEBAQEBAQEBAQEBAQEBj0R9WSMBAQEBAQEBAQEBAQEBAQEBAQEBAQEBAQEBAQEBAQEBAQEBAQEBAQEBAQEBAQEBAAABAQEBAQEBAQEBAQEBAQEBAQEBAQEBAQEBAQEBAQEBAQEBAQEBAQEBAQEBAQEBAQEBAQEBAQEBAQEBAQEBAQEBASAK20V76WcwCAEBAQEBAQEBAQEBAQEBAQEBAQEBAQEBAQEBAQEBAQEBAQEBAQEBAQEBAQEBAQEBAQEBAQEBAQEBAQEBAQEBAQEBAQEkq83zzwEBAQEBAQEBAQEBAQEBAQEBAQEBAQEBAQEBAQEBAQEBAQEBAQEBAQEBAQEBAQEBAQAAAQEBAQEBAQEBAQEBAQEBAQEBAQEBAQEBAQEBAQEBAQEBAQEBAQEBAQEBAQEBAQEBAQEBAQEBAQEBAQEBAQHJbmccthdYsgEBAQEBAQEBAQEBAQEBAQEBAQEBAQEBAQEBAQEBAQEBAQEBAQEBAQEBAQEBAQEBAQEBAQEBAQEBAQEBAQEBAQEBAQEBAQFjpC8JsAEBAQEBAQEBAQEBAQEBAQEBAQEBAQEBAQEBAQEBAQEBAQEBAQEBAQEBAQEBAQEBAQEAAAEBAQEBAQEBAQEBAQEBAQEBAQEBAQEBAQEBAQEBAQEBAQEBAQEBAQEBAQEBAQEBAQEBAQEBAQEBAQEBUH7k6ug4X1kIAQEBAQEBAQEBAQEBAQEBAQEBAQEBAQEBAQEBAQEBAQEBAQEBAQEBAQEBAQEBAQEBAQEBAQEBAQEBAQEBAQEBAQEBAQEBAQEBx2w+AQEBAQEBAQEBAQEBAQEBAQEBAQEBAQEBAQEBAQEBAQEBAQEBAQEBAQEBAQEBAQEBAQEBAAABAQEBAQEBAQEBAQEBAQEBAQEBAQEBAQEBAQEBAQEBAQEBAQEBAQEBAQEBAQEBAQEBAQEBAQFj8pbnf1e6mAEBAQEBAQEBAQEBAQEBAQEBAQEBAQEBAQEBAQEBAQEBAQEBAQEBAQEBAQEBAQEBAQEBAQEBAQEBAQEBAQEBAQEBAQEBAQEBAQEBAV/BJ2IEAQEBAQEBAQEBAQEBAQEBAQEBAQEBAQEBAQEBAQEBAQEBAQEBAQEBAQEBAQEBAQEBAQEBAQAAAQEBAQEBAQEBAQEBAQEBAQEBAQEBAQEBAQEBAQEBAQEBAQEBAQEBAQEBAQEBAQEBAQEBAVqB6SgWWHcBAQEBAQEBAQEBAQEBAQEBAQEBAQEBAQEBAQEBAQEBAQEBAQEBAQEBAQEBAQEBAQEBAQEBAQEBAQEBAQEBAQEBAQEBAQEBAQEBAQEBAQFg6MkBAQEBAQEBAQEBAQEBAQEBAQEBAQEBAQEBAQEBAQEBAQEBAQEBAQEBAQEBAQEBAQEBAQEBAQEAAAEBAQEBAQEBAQEBAQEBAQEBAQEBAQEBAQEBAQEBAQEBAQEBAQEBAQEBAQEBAQEBAQEBTZ3k8bFfAgEBAQEBAQEBAQEBAQEBAQEBAQEBAQEBAQEBAQEBAQEBAQEBAQEBAQEBaSsBAQEBAQEBAQEBAQEBAQEBAQEBAQEBAQEBAQEBAQEBAQEBAbIn1xkBAQEBAQEBAQEBAQEBAQEBAQEBAQEBAQEBAQEBAQEBAQEBAQEBAQEBAQEBAQEBAQEBAQEBAQEBAAABAQEBAQEBAQEBAQEBAQEBAQEBAQEBAQEBAQEBAQEBAQEBAQEBAQEBAQEBAQEBA10LFTK6TQEBAQEBAQEBAQEBAQEBAQEBAQEBAQEBAQEBAQEBAQEBAQEBAQEBAQEBAQEBAaavAQEBAQEBAQEBAQEBAQEBAQEBAQEBAQEBAQEBAQEBAQEBz+MyNwEBAQEBAQEBAQEBAQEBAQEBAQEBAQEBAQEBAQEBAQEBAQEBAQEBAQEBAQEBAQEBAQEBAQEBAQEBAQAAAQEBAQEBAQEBAQEBAQEBAQEBAQEBAQEBAQEBAQEBAQEBAQEBAQEBAQEBAQFR7qccnrGyAQEBAQEBAQEBAQEBAQEBAQEBAQEBAQEBAQEBAQEBAQEBAQEBAQEBAQEBAQEBAQGet18BAQEBAQEBAQEBAQEBAQEBAQEBAQEBAQEBAQEBAQFfyaxs7T0BAQEBAQEBAQEBAQEBAQEBAQEBAQEBAQEBAQEBAQEBAQEBAQEBAQEBAQEBAQEBAQEBAQEBAQEBAQEAAAEBAQEBAQEBAQEBAQEBAQEBAQEBAQEBAQEBAQEBAQEBAQEBAQEBAQEBAQER4HZMNT0BAQEBAQEBAQEBAQEBAQEBAQEBAQEBAQEBAQEBAQEBAQEBAQEBAQEBAQEBAQEBAQEBw/CPAQEBAQEBAQEBAQEBAQEBAQEBAQEBAQEBAQEBAQEBEMLEPQEBAQEBAQEBAQEBAQEBAQEBAQEBAQEBAQEBAQEBAQEBAQEBAQEBAQEBAQEBAQEBAQEBAQEBAQEBAQEBAAABAQEBAQEBAQEBAQEBAQEBAQEBAQEBAQEBAQEBAQEBAQEBAQEBAQEBJe5PV3giAQEBAQEBAQEBAQEBAQEBAQEBAQEBAQEBAQEBAQEBAQEBAQEBAQEBAQEBAQEBAQEBAQEBAQR77gEBAQEBAQEBAQEBAQEBAQEBAQEBAQEBAQEBASs572JbAQEBAQEBAQEBAQEBAQEBAQEBAQEBAQEBAQEBAQEBAQEBAQEBAQEBAQEBAQEBAQEBAQEBAQEBAQEBAQEBAQAAAQEBAQEBAQEBAQEBAQEBAQEBAQEBAQEBAQEBAQEBAQEBAQEBAQHFbnMMwQEBAQEBAQEBAQEBAQEBAQEBAQEBAQEBAQEBAQEBAQEBAQEBAQEBAQEBAQEBAQEBAQEBAQEBAQEBEV4BAQEBAQEBAQEBAQEBAQEBAQEBAQEBAQEBAcin2QkBAQEBAQEBAQEBAQEBAQEBAQEBAQEBAQEBAQEBAQEBAQEBAQEBAQEBAQEBAQEBAQEBAQEBAQEBAQEBAQEBAQEAAAEBAQEBAQEBAQEBAQEBAQEBAQEBAQEBAQEBAQEBAQEBAQEBAQHDXh5jPQEBAQEBAQEBAQEBAQEBAQEBAQEBAQEBAQEBAQEBAQEBAQEBAQEBAQEBAQEBAQEBAQEBAQEBAQEBAbTgxAEBAQEBAQEBAQEBAQEBAQEBAQEBAQEBsD8uPKABAQEBAQEBAQEBAQEBAQEBAQEBAQEBAQEBAQEBAQEBAQEBAQEBAQEBAQEBAQEBAQEBAQEBAQEBAQEBAQEBAQEBAAABAQEBAQEBAQEBAQEBAQEBAQEBAQEBAQEBAQEBAQEBAQEBI4LoLpsBAQEBAQEBAQEBAQEBAQEBAQEBAQEBAQEBAQEBAQEBAQEBAQEBAQEBAQEBAQEBAQEBAQEBAQEBAQEBAQF44BQBAQEBAQEBAQEBAQEBAQEBAQEBAQEDN6luYwEBAQEBAQEBAQEBAQEBAQEBAQEBAQEBAQEBAQEBAQEBAQEBAQEBAQEBAQEBAQEBAQEBAQEBAQEBAQEBAQEBAQEBAQAAAQEBAQEBAQEBAQEBAQEBAQEBAQEBAQEBAQEBAQEBAQEBAbiIegQBAQEBAQEBAQEBAQEBAQEBAQEBAQEBAQEBAQEBAQEBAQEBAQEBAQEBAQEBAQEBAQEBAQEBAQEBAQEBAQEBGusOdAEBBNwBAQEBAQEBAQEBAQEBAQHsTzvtAQEBAQEBAQEBAQEBAQEBAQEBAQEBAQEBAQEBAQEBAQEBAQEBAQEBAQEBAQEBAQEBAQEBAQEBAQEBAQEBAQEBAQEBAQEAALABAQEBAQEBAQEBAQEBAQEBAQEBAQEBAQEBAQEBAQEBAQynsQgBAQEBAQEBAQEBAQEBAQEBAQEBAQEBAQEBAQEBAQEBAQEBAQEBAQEBAQEBAQEBAQEBAQEBAQEBAQEBAQEBASWq6jAB2M3qdwEBAQEBAQEBAQEBAQEUUjhZAQEBAQEBAQEBAQEBAQEBAQEBAQEBAQEBAQEBAQEBAQEBAQEBAQEBAQEBAQEBAQEBAQEBAQEBAQEBAQEBAQEBAQEBAQEBAACEAQEBAQEBAQEBAQEBAQEBAQEBAQEBAQEBAQEBAQEBCDAyTQEBAQEBAQEBAQEBAQEBAQEBAQEBAQEBAQEBAQEBAQEBAQEBAQEBAQEBAQEBAQEBAQEBAQEBAQEBAQEBAQEBAQEBQKSaNZVnVlQBAQEBAQEBAQEBUW2TvgUBAQEBAQEBAQEBAQEBAQEBAQEBAQEBAQEBAQEBAQEBAQEBAQEBAQEBAQEBAQEBAQEBAQEBAQEBAQEBAQEBAQEBAQEBAQEBAQAAqAEBAQEBAQEBAQEBAQEBAQEBAQEBAQEBAQEBAQEBASJqwwEBAQEBAQEBAQEBAQEBAQEBAQEBAQEBAQEBAQEBAQEBAQEBAQEBAQEBAQEBAQEBAQEBAQEBAQEBAQEBAQEBAQEBAWl6diFrrkKndAEBAQEBAQFleumRiqABAQEBAQEBAQEBAQEBAQEBAQEBAQEBAQEBAQEBAQEBAQEBAQEBAQEBAQEBAQEBAQEBAQEBAQEBAQEBAQEBAQEBAQEBAQEBAQEAAFEBAQEBAQEBAQEBAQEBAQEBAQEBAQEBAQEBAQEBAQGKSwMBAQEBAQEBAQEBAQEBAQEBAQEBAQEBAQEBAQEBAQEBAQEBAQEBAQEBAQEBAQEBAQEBAQEBAQEBAQEBAQEBAQEBAQFrD30EM4EBStgBAQEBAQGUk6fFoAEBAQEBAQEBAQEBAQEBAQEBAQEBAQEBAdiJYp7dqqoo6GLQAQEBAQEBAQEBAQEBAQEBAQEBAQEBAQEBAQEBAQEBAQEBAQEBAQEBAAABAQEBAQEBAQEBAQEBAQEBAQEBAQEBAQEBAQEBAQEBNZmRAQEBAQEBAQEBAQEBAQEBAQEBAQEBAQEBAQEBAQEBAQEBAQEBAQEBAQEBAQEBAQEBAQEBAQEBAQEBAQEBAQEBAQEBZijnruiBAUp1AQEBARoUfVAhAQEBAQEBAQEBAQEBUY9JSUkaqxtnZz9khYaGzUSaDQ0N6URq4HJDAQEBAQEBAQEBAQEBAQEBAQEBAQEBAQEBAQEBAQEBAQEBAQEBAQAAAQEBAQEBAQEBAQEBAQEBAQEBAQEBAQEBAQEBAQEBAQExcKgBAQEBAQEBAQEBAQEBAQEBAQEBAQEBAQEBAQEBAQEBAQEBAQEBAQEBAXgBAQEBAQEBAQEBAQEBAQEBAQEBAQEBAQYomJrmlgE3qAE1yZ5UckYBAQEBAQEBAQF3tLS3t6xPMjLAb4idhIQYXV1dXTUBAQEBAQEBsK+XS1wBAQEBAQEBAQEBAQEBAQEBAQEBAQEBAQEBAQEBAQEBAQEBAQEAAAEBAQEBAQEBAQEBAQEBAQEBAQEBAQEBAQEBAQEBAQEBAVXiqAEBAQEBAQEBAQEBAQEBAQEBAQEBAQEBAQEBAQEBAQEBAQEBAQEBAW0PAQEBAQEBAQEBAQEBAQEBAQEBAQEBAQEBfuOqUlUBCYGUzeQAhAgBAQEaurrXwOXl0tEcYGBgQ0NDzzU1XwEBAQEBAQEBAQEBAQEBAQEBxZq8eUYBAQEBAQEBAQEBAQEBAQEBAQEBAQEBAQEBAQEBAQEBAQEBAAABAQEBAQEBAQEBAQEBAQEBAQEBAQEBAQEBAQEBAQEBAQEBAnrcVrt0zwEBAQEBAQEBAQEBAQEBAQEBAQEBAQEBAQEBAQEBAQEBAQHFlgEBAQEBAQEBAQEBAQEBAQEBAQEBAQEBAQ/JvN3BdHh23t8O4AAAAFJSXuHhOxgYGAEBAQEBAQEBAQEBAQEBAQEBAQEBAQEBAQEBAQEBAQEBJYyX17FDAQEBAQEBAQEBAQEBAQEBAQEBAQEBAQEBAQEBAQEBAQAAAQEBAQEBAQEBAQEBAQEBAQEBAQEBAQEBAQEBAQEBAQEBAQEBBTAmDqKM1W0GAQEBAQEBAQEBAQEBAQEBAQEBAQEBAQEBAQEBAQEBAQEBAQEBAQEBAQEBAQEBAQEBAQGxbW1tTiZzR9HWeXOXAADXoSkwMNcNGtgBAQEBAQEBAQEBAQEBAQEBAQEBAQEBAQEBAQEBAQEBAQEBAQEBAQFfbdnaS9tJAQEBAQEBAQEBAQEBAQEBAQEBAQEBAQEBAQEBAQEAAAEBAQEBAQEBAQEBAQEBAQEBAQEBAQEBAQEBAQEBAQEBAQEBAQEBPc/QrifR0rzTurrGAQEBAQEBAQEBAQEBAQEBAQEBAQEBAQEBAQEBAQEBAQEBSbq6urq6k7y8vLy80tHR0XmuHkTAAAC9dzK+ZVkjAQFlocEBAQEBAQEBAQEBAQEBAQEBAQEBAQEBAQEBAQEBAQEBAQEBAQEBAQEBAQFfKwzUQGSoAQEBAQEBAQEBAQEBAQEBAQEBAQEBAQEBAQEBAAABAQEBAQEBAQEBAQEBAQEBAQEBAQEBAQEBAQEBAQEBAQEBAQEBAQEBAQEBAUPJnxXAwH3KysrAyzO+VFRUVFRUVFRUVFRUVFRUVFRUUzMOhi/MzX3AwMDAwBWfn5+fXQEBAQEBAbSLVwCBAcWcDQEBAQEBASwOSQEBAQEBAQEBAQEBAQEBAQEBAQEBAQEBAQEBAQEBAQEBAQEBAQEBAQEBAQEBBQvMHc6WMVEBAQEBAQEBAQEBAQEBAQEBAQEBAQEBAQAAAQEBAQEBAQEBAQEBAQEBAQEBAQEBAQEBAQEBAQEBAQEBAQEBAQEBAQEBAQEBAQEBAQEDlJSUlJSUrQsLCwsLCwsLCwsLCwsLCwsLC8GHCZSUlAgDAQEBAQEBAQEBAQEBAQEBWwtEwsOLgQGwmQ0BAQEBAQGgxLbFAQEBAQEBAQEBAQEBAQEBAQEBAQEBAQEBAQEBAQEBAQEBAQEBAQEBAQEBAQEBBIrGx35HyDUBAQEBAQEBAQEBAQEBAQEBAQEBAQEAAAEBAQEBAQEBAQEBAQEBAQEBAQEBAQEBAQEBAQEBAQEBAQEBAQEBAQEBAQEBAQEBAQEBAQEBAQEBAQEBAQEBAQEBAQEBAQEBAQEBAQEBAQEBAQEBAQEBAQEBAQEBAQEBAQEBrXCRWKJbZ4EBAVMNAQEBAQEBAQK4vZIBAQEBAQEBAQEBAQEBAQEBAQEBAQEBAQEBAQEBAQEBAQEBAQEBAQEBAQEBAQEBI2OPvr/AAQEBAQEBAQEBAQEBAQEBAQEBAQEBAAABAQEBAQEBAQEBAQEBAQEBAQEBAQEBAQEBAQEBAQEBAQEBAQEBAQEBAQEBAQEBAQEBAQEBAQEBAQEBAQEBAQEBAQEBAQEBAQEBAQEBAQEBAQEBAQEBAQEBAQEBAQEBAY+HuSivPQGASBa6CAG7JAEBAQEBAQEBARFuoAEBAQEBAQEBAQEBAQEBAQEBAQEBAQEBAQEBAQEBAQEBAQEBAQEBAQEBAQEBAQEBAQG0vAEBAQEBAQEBAQEBAQEBAQEBAQEBAQAAAQEBAQEBAQEBAQEBAQEBAQEBAQEBAQEBAQEBAQEBAQEBAQEBAQEBAQEBAQEBAQEBAQEBAQEBAQEBAQEBAQEBAQEBAQEBAQEBAQEBAQEBAQEBAQEBAQEBAQEBAQEBW6W2t5uPAQEBeByKjDUBAQEBAQEBAQEBAQE+DbgBAQEBAQEBAQEBAQEBAQEBAQEBAQEBAQEBAQEBAQEBAQEBAQEBAQEBAQEBAQEBAQEBfLUBAQEBAQEBAQEBAQEBAQEBAQEBAQEAAAEBAQEBAQEBAQEBAQEBAQEBAQEBAQEBAQEBAQEBAQEBAQEBAQEBAQEBAQEBAQEBAQEBAQEBAQEBAQEBAQEBAQEBAQEBAQEBAQEBAQEBAQEBAQEBAQEBAQEBAQEBsqmpNCQBAQEBAV+ztBWwAQEBAQEBAQEBAQEBAVqLdwEBAQEBAQEBAQEBAQEBAQEBAQEBAQEBAQEBAQEBAQEBAQEBAQEBAQEBAQEBAQEBAXy1AQEBAQEBAQEBAQEBAQEBAQEBAQEBAAABAQEBAQEBAQEBAQEBAQEBAQEBAQEBAQEBAQEBAQEBAQEBAQEBAQEBAQEBAQEBAQEBAQEBAQEBAQEBAQEBAQEBAQEBAQEBAQEBAQEBAQEBAQEBAQEBAQEBAWWVrnOvAgEBAQEBAQEBehwNsAEBAQEBAQEBAQEBAQEBH5xbAQEBAQEBAQEBAQEBAQEBAQEBAQEBAQEBAQEBAQEBAQEBAQEBAQEBAQEBAQEBAQGxowEBAQEBAQEBAQEBAQEBAQEBAQEBAQAAAQEBAQEBAQEBAQEBAQEBAQEBAQEBAQEBAQEBAQEBAQEBAQEBAQEBAQEBAQEBAQEBAQEBAQEBAQEBAQEBAQEBAQEBAQEBAQEBAQEBAQEBAQEBAQEBAQEBAauMrK0xAQEBAQEBAQEBAQeLbDUBAQEBAQEBAQEBAQEBAQEwO1EBAQEBAQEBAQEBAQEBAQEBAQEBAQEBAQEBAQEBAQEBAQEBAQEBAQEBAQEBAQEBcQQBAQEBAQEBAQEBAQEBAQEBAQEBAQEAAAEBAQEBAQEBAQEBAQEBAQEBAQEBAQEBAQEBAQEBAQEBAQEBAQEBAQEBAQEBAQEBAQEBAQEBAQEBAQEBAQEBAQEBAQEBAQEBAQEBAQEBAQEBAQEBAQEBRoyqNCIjAQEBAQEBAQEBAQEBbRCgAQEBAQEBAQEBAQEBAQEBPaFQAQEBAQEBAQEBAQEBAQEBAQEBAQEBAQEBAQEBAQEBAQEBAQEBAQEBAQEBAQEBoCUCAQEBAQEBAQEBAQEBAQEBAQEBAQEBAAABAQEBAQEBAQEBAQEBAQEBAQEBAQEBAQEBAQEBAQEBAQEBAQEBAQEBAQEBAQEBAQEBAQEBAQEBAQEBAQEBAQEBAQEBAQEBAQEBAQEBAQEBAQEBAT1JCw4XWQEBAQEBAQEBAQEBAQEBAQRaAQEBAQEBAQEBAQEBAQEBAQEahhkBAQEBAQEBAQEBAQEBAQEBAQEBAQEBAQEBAQEBAQEBAQEBAQEBAQEBAQEBAQEBAQEBAQEBAQEBAQEBAQEBAQEBAQEBAQAAAQEBAQEBAQEBAQEBAQEBAQEBAQEBAQEBAQEBAQEBAQEBAQEBAQEBAQEBAQEBAQEBAQEBAQEBAQEBAQEBAQEBAQEBAQEBAQEBAQEBAQEBAQEBAXUPp0ExAQEBAQEBAQEBAQEBAQEBAQEBAQEBAQEBAQEBAQEBAQEBAQEBAaipPgEBAQEBAQEBAQEBAQEBAQEBAQEBAQEBAQEBAQEBAQEBAQEBAQEBAQEBAQEBAQEBAQEBAQEBAQEBAQEBAQEBAQEBAQEAAAEBAQEBAQEBAQEBAQEBAQEBAQEBAQEBAQEBAQEBAQEBAQEBAQEBAQEBAQEBAQEBAQEBAQEBAQEBAQEBAQEBAQEBAQEBAQEBAQEBAQEBAQEBAaWmVE0jAQEBAQEBAQEBAQEBAQEBAQEBAQEBAQEBAQEBAQEBAQEBAQEBAQEBLVYBAQEBAQEBAQEBAQEBAQEBAQEBAQEBAQEBAQEBAQEBAQEBAQEBAQEBAQEBAQEBAQEBAQEBAQEBAQEBAQEBAQEBAQEBAAABAQEBAQEBAQEBAQEBAQEBAQEBAQEBAQEBAQEBAQEBAQEBAQEBAQEBAQEBAQEBAQEBAQEBAQEBAQEBAQEBAQEBAQEBAQEBAQEBAQEBAQE1caGiowEBAQEBAQEBAQEBAQEBAQEBAQEBAQEBAQEBAQEBAQEBAQEBAQEBAQEBAUakUQEBAQEBAQEBAQEBAQEBAQEBAQEBAQEBAQEBAQEBAQEBAQEBAQEBAQEBAQEBAQEBAQEBAQEBAQEBAQEBAQEBAQEBAQAAAQEBAQEBAQEBAQEBAQEBAQEBAQEBAQEBAQEBAQEBAQEBAQEBAQEBAQEBAQEBAQEBAQEBAQEBAQEBAQEBAQEBAQEBAQEBAQEBAQEBAQGCnj+fIQEBAQEBAQEBAQEBAQEBAQEBAQEBAQEBAQEBAQEBAQEBAQEBAQEBAQEBAQGgFRsBAQEBAQEBAQEBAQEBAQEBAQEBAQEBAQEBAQEBAQEBAQEBAQEBAQEBAQEBAQEBAQEBAQEBAQEBAQEBAQEBAQEBAQEAAAEBAQEBAQEBAQEBAQEBAQEBAQEBAQEBAQEBAQEBAQEBAQEBAQEBAQEBAQEBAQEBAQEBAQEBAQEBAQEBAQEBAQEBAQEBAQEBAQEBAQGdhhI+AQEBAQEBAQEBAQEBAQEBAQEBAQEBAQEBAQEBAQEBAQEBAQEBAQEBAQEBAQEBASp/dwEBAQEBAQEBAQEBAQEBAQEBAQEBAQEBAQEBAQEBAQEBAQEBAQEBAQEBAQEBAQEBAQEBAQEBAQEBAQEBAQEBAQEBAAABAQEBAQEBAQEBAQEBAQEBAQEBAQEBAQEBAQEBAQEBAQEBAQEBAQEBAQEBAQEBAQEBAQEBAQEBAQEBAQEBAQEBAQEBAQEBAQEBAQlPjHUBAQEBAQEBAQEBAQEBAQEBAQEBAQEBAQEBAQEBAQEBAQEBAQEBAQEBAQEBAQEBAQEBm5xjAQEBAQEBAQEBAQEBAQEBAQEBAQEBAQEBAQEBAQEBAQEBAQEBAQEBAQEBAQEBAQEBAQEBAQEBAQEBAQEBAQEBAQAAAQEBAQEBAQEBAQEBAQEBAQEBAQEBAQEBAQEBAQEBAQEBAQEBAQEBAQEBAQEBAQEBAQEBAQEBAQEBAQEBAQEBAQEBAQEBAQEBLA2ZYQgBAQEBAQEBAQEBAQEBAQEBAQEBAQEBAQEBAQEBAQEBAQEBAQEBAQEBAQEBAQEBAQEBAQGaGAEBAQEBAQEBAQEBAQEBAQEBAQEBAQEBAQEBAQEBAQEBAQEBAQEBAQEBAQEBAQEBAQEBAQEBAQEBAQEBAQEBAQEAAAEBAQEBAQEBAQEBAQEBAQEBAQEBAQEBAQEBAQEBAQEBAQEBAQEBAQEBAQEBAQEBAQEBAQEBAQEBAQEBAQEBAQEBAQEBAQEBlpeYUQEBAQEBAQEBAQEBAQEBAQEBAQEBAQEBAQEBAQEBAQEBAQEBAQEBAQEBAQEBAQEBAQEBAQEBiYxlAQEBAQEBAQEBAQEBAQEBAQEBAQEBAQEBAQEBAQEBAQEBAQEBAQEBAQEBAQEBAQEBAQEBAQEBAQEBAQEBAQEBAAABAQEBAQEBAQEBAQEBAQEBAQEBAQEBAQEBAQEBAQEBAQEBAQEBAQEBAQEBAQEBAQEBAQEBAQEBAQEBAQEBAQEBAQEBAQGSb5OUAQEBAQEBAQEBAQEBAQEBAQEBAQEBAQEBAQEBAQEBAQEBAQEBAQEBAQEBAQEBAQEBAQEBAQEBAQMOlQEBAQEBAQEBAQEBAQEBAQEBAQEBAQEBAQEBAQEBAQEBAQEBAQEBAQEBAQEBAQEBAQEBAQEBAQEBAQEBAQEBAQAAAQEBAQEBAQEBAQEBAQEBAQEBAQEBAQEBAQEBAQEBAQEBAQEBAQEBAQEBAQEBAQEBAQEBAQEBAQEBAQEBAQEBAQEBAQGOR2aPAQEBAQEBAQEBAQEBAQEBAQEBAQEBAQEBAQEBAQEBAQEBAQEBAQEBAQEBAQEBAQEBAQEBAQEBAQEBkJEBAQEBAQEBAQEBAQEBAQEBAQEBAQEBAQEBAQEBAQEBAQEBAQEBAQEBAQEBAQEBAQEBAQEBAQEBAQEBAQEBAQEAAAEBAQEBAQEBAQEBAQEBAQEBAQEBAQEBAQEBAQEBAQEBAQEBAQEBAQEBAQEBAQEBAQEBAQEBAQEBAQEBAQEBAQEBAQFVho0BAQEBAQEBAQEBAQEBAQEBAQEBAQEBAQEBAQEBAQEBAQEBAQEBAQEBAQEBAQEBAQEBAQEBAQEBAQEBAWVwdwEBAQEBAQEBAQEBAQEBAQEBAQEBAQEBAQEBAQEBAQEBAQEBAQEBAQEBAQEBAQEBAQEBAQEBAQEBAQEBAQEBAAABAQEBAQEBAQEBAQEBAQEBAQEBAQEBAQEBAQEBAQEBAQEBAQEBAQEBAQEBAQEBAQEBAQEBAQEBAQEBAQEBAQEBAT2Ki3oBAQEBAQEBAQEBAQEBAQEBAQEBAQEBAQEBAQEBAQEBAQEBAQEBAQEBAQEBAQEBAQEBAQEBAQEBAQEBAQEBjBEBAQEBAQEBAQEBAQEBAQEBAQEBAQEBAQEBAQEBAQEBAQEBAQEBAQEBAQEBAQEBAQEBAQEBAQEBAQEBAQEBAQAAAQEBAQEBAQEBAQEBAQEBAQEBAQEBAQEBAQEBAQEBAQEBAQEBAQEBAQEBAQEBAQEBAQEBAQEBAQEBAQEBAQEBAQFYiIkBAQEBAQEBAQEBAQEBAQEBAQEBAQEBAQEBAQEBAQEBAQEBAQEBAQEBAQEBAQEBAQEBAQEBAQEBAQEBAQEBAYd2AQEBAQEBAQEBAQEBAQEBAQEBAQEBAQEBAQEBAQEBAQEBAQEBAQEBAQEBAQEBAQEBAQEBAQEBAQEBAQEBAQEAAAEBAQEBAQEBAQEBAQEBAQEBAQEBAQEBAQEBAQEBAQEBAQEBAQEBAQEBAQEBAQEBAQEBAQEBAQEBAQEBAQEBAQFVhocBAQEBAQEBAQEBAQEBAQEBAQEBAQEBAQEBAQEBAQEBAQEBAQEBAQEBAQEBAQEBAQEBAQEBAQEBAQEBAQEBAQFfdgEBAQEBAQEBAQEBAQEBAQEBAQEBAQEBAQEBAQEBAQEBAQEBAQEBAQEBAQEBAQEBAQEBAQEBAQEBAQEBAQEBAAABAQEBAQEBAQEBAQEBAQEBAQEBAQEBAQEBAQEBAQEBAQEBAQEBAQEBAQEBAQEBAQEBAQEBAQEBAQEBAQEBAQE+g4QBAQEBAQEBAQEBAQEBAQEBAQEBAQEBAQEBAQEBAQEBAQEBAQEBAQEBAQEBAQEBAQEBAQEBAQEBAQEBAQEBAQEBAYUFAQEBAQEBAQEBAQEBAQEBAQEBAQEBAQEBAQFDNgEBAQEBAQEBAQEBAQEBAQEBAQEBAQEBAQEBAQEBAQEBAQAAAQEBAQEBAQEBAQEBAQEBAQEBAQEBAQEBAQEBAQEBAQEBAQEBAQEBAQEBAQEBAQEBAQEBAQEBAQEBAQEBAQEBgG8BAQEBAQEBAQEBAQEBAQEBAQEBAQEBAQEBAQEBAQEBAQEBAQEBAQEBAQEBAQEBAQEBAQEBAQEBAQEBAQEBAQEBAQFeCQEBAQEBAQEBAQEBAQEBAQEBAQEBAQEBAQE1gYIBAQEBAQEBAQEBAQEBAQEBAQEBAQEBAQEBAQEBAQEBAQEAAAEBAQEBAQEBAQEBAQEBAQEBAQEBAQEBAQEBAQEBAQEBAQEBAQEBAQEBAQEBAQEBAQEBAQEBAQEBAQEBAQEBBX41AQEBAQEBAQEBAQEBAQEBAQEBAQEBAQEBAQEBAQEBAQEBAQEBAQEBAQEBAQEBAQEBAQEBAQEBAQEBAQEBAQEBAQEBRAkBAQEBAQEBAQEBAQEBAQEBAQEBAQEBAQEBfzc9AQEBAQEBAQEBAQEBAQEBAQEBAQEBAQEBAQEBAQEBAQEBAAABAQEBAQEBAQEBAQEBAQEBAQEBAQEBAQEBAQEBAQEBAQEBAQEBAQEBAQEBAQEBAQEBAQEBAQEBAQEBAQEBAXpvAQEBAQEBAQEBAQEBAQEBAQEBAQEBAQEBAQEBAQEBAQEBAQEBAQEBAQEBAQEBAQEBAQEBAQEBAQEBAQEBAQEBAQEBAXt8AQEBAQEBAQEBAQEBAQEBAQEBAQEBAQEBAX18AQEBAQEBAQEBAQEBAQEBAQEBAQEBAQEBAQEBAQEBAQEBAQAAAQEBAQEBAQEBAQEBAQEBAQEBAQEBAQEBAQEBAQEBAQEBAQEBAQEBAQEBAQEBAQEBAQEBAQEBAQEBAQEBAQEzeAEBAQEBAQEBAQEBAQEBAQEBAQEBAQEBAQEBAQEBAQEBAQEBAQEBAQEBAQEBAQEBAQEBAQEBAQEBAQEBAQEBAQEBAQF5UQEBAQEBAQEBAQEBAQEBAQEBAQEBAQEBAQErAQEBAQEBAQEBAQEBAQEBAQEBAQEBAQEBAQEBAQEBAQEBAQEAAAEBAQEBAQEBAQEBAQEBAQEBAQEBAQEBAQEBAQEBAQEBAQEBAQEBAQEBAQEBAQEBAQEBAQEBAQEBAQEBAQEBc3cBAQEBAQEBAQEBAQEBAQEBAQEBAQEBAQEBAQEBAQEBAQEBAQEBAQEBAQEBAQEBAQEBAQEBAQEBAQEBAQEBAQEBAQFIdgEBAQEBAQEBAQEBAQEBAQEBAQEBAQEBAQEBAQEBAQEBAQEBAQEBAQEBAQEBAQEBAQEBAQEBAQEBAQEBAQEBAAABAQEBAQEBAQEBAQEBAQEBAQEBAQEBAQEBAQEBAQEBAQEBAQEBAQEBAQEBAQEBAQEBAQEBAQEBAQEBAQEBAXYgAQEBAQEBAQEBAQEBAQEBAQEBAQEBAQEBAQEBAQEBAQEBAQEBAQEBAQEBAQEBAQEBAQEBAQEBAQEBAQEBAQEBAQEBFRgBAQEBAQEBAQEBAQEBAQEBAQEBAQEBAQEBAQEBAQEBAQEBAQEBAQEBAQEBAQEBAQEBAQEBAQEBAQEBAQEBAQAAAQEBAQEBAQEBAQEBAQEBAQEBAQEBAQEBAQEBAQEBAQEBAQEBAQEBAQEBAQEBAQEBAQEBAQEBAQEBAQEBAQFzdAEBAQEBAQEBAQEBAQEBAQEBAQEBAQEBAQEBAQEBAQEBAQEBAQEBAQEBAQEBAQEBAQEBAQEBAQEBAQEBAQEBAQEBdS4HAQEBAQEBAQEBAQEBAQEBAQEBAQEBAQEBAQEBAQEBAQEBAQEBAQEBAQEBAQEBAQEBAQEBAQEBAQEBAQEBAQEAAAEBAQEBAQEBAQEBAQEBAQEBAQEBAQEBAQEBAQEBAQEBAQEBAQEBAQEBAQEBAQEBAQEBAQEBAQEBAQEBAQEBcHEBAQEBAQEBAQEBAQEBAQEBAQEBAQEBAQEBAQEBAQEBAQEBAQEBAQEBAQEBAQEBAQEBAQEBAQEBAQEBAQEBAQEBARJyAQEBAQEBAQEBAQEBAQEBAQEBAQEBAQEBAQEBAQEBAQEBAQEBAQEBAQEBAQEBAQEBAQEBAQEBAQEBAQEBAQEBAAABAQEBAQEBAQEBAQEBAQEBAQEBAQEBAQEBAQEBAQEBAQEBAQEBAQEBAQEBAQEBAQEBAQEBAQEBAQEBAQEBAW5dAQEBAQEBAQEBAQEBAQEBAQEBAQEBAQEBAQEBAQEBAQEBAQEBAQEBAQEBAQEBAQEBAQEBAQEBAQEBAQEBAQEBASVvBAEBAQEBAQEBAQEBAQEBAQEBAQEBAQEBAQEBAQEBAQEBAQEBAQEBAQEBAQEBAQEBAQEBAQEBAQEBAQEBAQEBAQAAAQEBAQEBAQEBAQEBAQEBAQEBAQEBAQEBAQEBAQEBAQEBAQEBAQEBAQEBAQEBAQEBAQEBAQEBAQEBAQEBAQERKQEBAQEBAQEBAQEBAQEBAQEBAQEBAQEBAQEBAQEBAQEBAQEBAQEBAQEBAQEBAQEBAQEBAQEBAQEBAQEBAQEBAUJsbQEBAQEBAQEBAQEBAQEBAQEBAQEBAQEBAQEBAQEBAQEBAQEBAQEBAQEBAQEBAQEBAQEBAQEBAQEBAQEBAQEBAQEAAAEBAQEBAQEBAQEBAQEBAQEBAQEBAQEBAQEBAQEBAQEBAQEBAQEBAQEBAQEBAQEBAQEBAQEBAQEBAQEBAQEBaGkjAQEBAQEBAQEBAQEBAQEBAQEBAQEBAQEBAQEBAQEBAQEBAQEBAQEBAQEBAQEBAQEBAQEBAQEBAQEBAQEBAQFqa1kBAQEBAQEBAQEBAQEBAQEBAQEBAQEBAQEBAQEBAQEBAQEBAQEBAQEBAQEBAQEBAQEBAQEBAQEBAQEBAQEBAQEBAAABAQEBAQEBAQEBAQEBAQEBAQEBAQEBAQEBAQEBAQEBAQEBAQEBAQEBAQEBAQEBAQEBAQEBAQEBAQEBAQEBAQE7ZGUBAQEBAQEBAQEBAQEBAQEBAQEBAQEBAQEBAQEBAQEBAQEBAQEBAQEBAQEBAQEBAQEBAQEBAQEBAQEBAV9mZwEBAQEBAQEBAQEBAQEBAQEBAQEBAQEBAQEBAQEBAQEBAQEBAQEBAQEBAQEBAQEBAQEBAQEBAQEBAQEBAQEBAQEBAQAAAQEBAQEBAQEBAQEBAQEBAQEBAQEBAQEBAQEBAQEBAQEBAQEBAQEBAQEBAQEBAQEBAQEBAQEBAQEBAQEBAQEBITNiKgEBAQEBAQEBAQEBAQEBAQEBAQEBAQEBAQEBAQEBAQEBAQEBAQEBAQEBAQEBAQEBAQEBAQEBAQEBAQFKDWMBAQEBAQEBAQEBAQEBAQEBAQEBAQEBAQEBAQEBAQEBAQEBAQEBAQEBAQEBAQEBAQEBAQEBAQEBAQEBAQEBAQEBAQEAAAEBAQEBAQEBAQEBAQEBAQEBAQEBAQEBAQEBAQEBAQEBAQEBAQEBAQEBAQEBAQEBAQEBAQEBAQEBAQEBAQEBAQEkL2EBAQEBAQEBAQEBAQEBAQEBAQEBAQEBAQEBAQEBAQEBAQEBAQEBAQEBAQEBAQEBAQEBAQEBAQEBAQE2LSIBAQEBAQEBAQEBAQEBAQEBAQEBAQEBAQEBAQEBAQEBAQEBAQEBAQEBAQEBAQEBAQEBAQEBAQEBAQEBAQEBAQEBAQEBAAABAQEBAQEBAQEBAQEBAQEBAQEBAQEBAQEBAQEBAQEBAQEBAQEBAQEBAQEBAQEBAQEBAQEBAQEBAQEBAQEBAQEBAV1eTl8BAQEBAQEBAQEBAQEBAQEBAQEBAQEBAQEBAQEBAQEBAQEBAQEBAQEBAQEBAQEBAQEBAQEBAUJgVAEBAQEBAQEBAQEBAQEBAQEBAQEBAQEBAQEBAQEBAQEBAQEBAQEBAQEBAQEBAQEBAQEBAQEBAQEBAQEBAQEBAQEBAQEBAQAAAQEBAQEBAQEBAQEBAQEBAQEBAQEBAQEBAQEBAQEBAQEBAQEBAQEBAQEBAQEBAQEBAQEBAQEBAQEBAQEBAQEBAQEBWjMVWwEBAQEBAQEBAQEBAQEBAQEBAQEBAQEBAQEBAQEBAQEBAQEBAQEBAQEBAQEBAQEBAQEBAVVUXD0BAQEBAQEBAQEBAQEBAQEBAQEBAQEBAQEBAQEBAQEBAQEBAQEBAQEBAQEBAQEBAQEBAQEBAQEBAQEBAQEBAQEBAQEBAQEAAAEBAQEBAQEBAQEBAQEBAQEBAQEBAQEBAQEBAQEBAQEBAQEBAQEBAQEBAQEBAQEBAQEBAQEBAQEBAQEBAQEBAQEBAQEkDURVAQEBAQEBAQEBAQEBAQEBAQEBAQEBAQEBAQEBAQEBAQEBAQEBAQEBAQEBAQEBAQEBKlZXWFkBAQEBAQEBAQEBAQEBAQEBAQEBAQEBAQEBAQEBAQEBAQEBAQEBAQEBAQEBAQEBAQEBAQEBAQEBAQEBAQEBAQEBAQEBAQEBAAABAQEBAQEBAQEBAQEBAQEBAQEBAQEBAQEBAQEBAQEBAQEBAQEBAQEBAQEBAQEBAQEBAQEBAQEBAQEBAQEBAQEBAQEBAQEwUlNCAQEBAQEBAQEBAQEBAQEBAQEBAQEBAQEBAQEBAQEBAQEBAQEBAQEBAQEBAQEBQj9UIgEBAQEBAQEBAQEBAQEBAQEBAQEBAQEBAQEBAQEBAQEBAQEBAQEBAQEBAQEBAQEBAQEBAQEBAQEBAQEBAQEBAQEBAQEBAQEBAQAAAQEBAQEBAQEBAQEBAQEBAQEBAQEBAQEBAQEBAQEBAQEBAQEBAQEBAQEBAQEBAQEBAQEBAQEBAQEBAQEBAQEBAQEBAQEBAUZKS0xNAQEBAQEBAQEBAQEBAQEBAQEBAQEBAQEBAQEBAQEBAQEBAQEBAQEBAQEiTk9QUQEBAQEBAQEBAQEBAQEBAQEBAQEBAQEBAQEBAQEBAQEBAQEBAQEBAQEBAQEBAQEBAQEBAQEBAQEBAQEBAQEBAQEBAQEBAQEBAQEAAAEBAQEBAQEBAQEBAQEBAQEBAQEBAQEBAQEBAQEBAQEBAQEBAQEBAQEBAQEBAQEBAQEBAQEBAQEBAQEBAQEBAQEBAQEBAQEBAkY7RxICAQEBAQEBAQEBAQEBAQEBAQEBAQEBAQEBAQEBAQEBAQEBAQEBAQFIMgtJAQEBAQEBAQEBAQEBAQEBAQEBAQEBAQEBAQEBAQEBAQEBAQEBAQEBAQEBAQEBAQEBAQEBAQEBAQEBAQEBAQEBAQEBAQEBAQEBAQEBAAABAQEBAQEBAQEBAQEBAQEBAQEBAQEBAQEBAQEBAQEBAQEBAQEBAQEBAQEBAQEBAQEBAQEBAQEBAQEBAQEBAQEBAQEBAQEBAQEBAT4/QEFCIwEBAQEBAQEBAQEBAQEBAQEBAQEBAQEBAQEBAQEBAQEBQwlERR8BAQEBAQEBAQEBAQEBAQEBAQEBAQEBAQEBAQEBAQEBAQEBAQEBAQEBAQEBAQEBAQEBAQEBAQEBAQEBAQEBAQEBAQEBAQEBAQEBAQEBAQAAAQEBAQEBAQEBAQEBAQEBAQEBAQEBAQEBAQEBAQEBAQEBAQEBAQEBAQEBAQEBAQEBAQEBAQEBAQEBAQEBAQEBAQEBAQEBAQEBAQEBAQk2LQ83BAEBAQEBAQEBAQEBAQEBAQEBAQEBAQEBAQEBAQE4OTo7PD0BAQEBAQEBAQEBAQEBAQEBAQEBAQEBAQEBAQEBAQEBAQEBAQEBAQEBAQEBAQEBAQEBAQEBAQEBAQEBAQEBAQEBAQEBAQEBAQEBAQEBAQEAAAEBAQEBAQEBAQEBAQEBAQEBAQEBAQEBAQEBAQEBAQEBAQEBAQEBAQEBAQEBAQEBAQEBAQEBAQEBAQEBAQEBAQEBAQEBAQEBAQEBAQEBAissLS4vMDEBAQEBAQEBAQEBAQEBAQEBAQEBAQEBChcyMzQZNQEBAQEBAQEBAQEBAQEBAQEBAQEBAQEBAQEBAQEBAQEBAQEBAQEBAQEBAQEBAQEBAQEBAQEBAQEBAQEBAQEBAQEBAQEBAQEBAQEBAQEBAQEBAAABAQEBAQEBAQEBAQEBAQEBAQEBAQEBAQEBAQEBAQEBAQEBAQEBAQEBAQEBAQEBAQEBAQEBAQEBAQEBAQEBAQEBAQEBAQEBAQEBAQEBAQEBAQEBGhscHR4LHyAgIQMiIwEBAQgkAwMHJRomJygpKgEBAQEBAQEBAQEBAQEBAQEBAQEBAQEBAQEBAQEBAQEBAQEBAQEBAQEBAQEBAQEBAQEBAQEBAQEBAQEBAQEBAQEBAQEBAQEBAQEBAQEBAQEBAQEBAQAAAQEBAQEBAQEBAQEBAQEBAQEBAQEBAQEBAQEBAQEBAQEBAQEBAQEBAQEBAQEBAQEBAQEBAQEBAQEBAQEBAQEBAQEBAQEBAQEBAQEBAQEBAQEBAQEBAQkKCwwNDgwPEBESEhITFBUPFhcMGBkBAQEBAQEBAQEBAQEBAQEBAQEBAQEBAQEBAQEBAQEBAQEBAQEBAQEBAQEBAQEBAQEBAQEBAQEBAQEBAQEBAQEBAQEBAQEBAQEBAQEBAQEBAQEBAQEBAQEAAAEBAQEBAQEBAQEBAQEBAQEBAQEBAQEBAQEBAQEBAQEBAQEBAQEBAQEBAQEBAQEBAQEBAQEBAQEBAQEBAQEBAQEBAQEBAQEBAQEBAQEBAQEBAQEBAQEBAQEBAgMEBAUGBgYGBgYHBAQI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1Ho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PD7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QHJAQEBAQEBAQEBAQEBAQEBAQEBAQEBAQEBAQEBAQEBAQEBAQEBAQEBAQEBAQEBAQEBAQEBAQEBAQEBAQEBAQEBAQEBAQEBAQEBAQEBAQEBAQEBAQEBAQEBAQEBAQEBAQEBAQEBAQEBAQEBAQEBAQEBAQEBAQEBAQEBAQEBAQEBAQEBAQEBAQEBAQEBAQEBAQEBAQEBAQEBAQEBAQEBAQEBAQEBAQEBAQEBAQEBAQEBAQEBAQEBAQEBAQEBAQEBAQEBAQEByQEBAQEBAQEBAQEBAQEBAQEBAQEBAQEBAQEBAQEBAQEBAQEBAQEBAQEBAQEBAQEBAQEBAQEBAQEBAQEBAQEBAQEBAQEBAQEBAQEBAQEBAQEBAQEBAQEBAQEBAQEBAQEBAQEBAQEBAQEBAQEBAQEBAQEBAQEBAQEBAQEBAQEBAQEBAQEBAQEBAQEBAQEBAQEBAQEBAQEBAQEBAQEBAQEBAQEBAQEBAQEBAQEBAQEBAQEBAQEBAQEBAQEBAQEBAQEBAQEBAf8BAQEBAQEBAQEBAQEBAQEBAQEBAQEBAQEBAQEBAQEBAQEBAQEBAQEBAQEBAQEBAQEBAQEBAQEBAQEBAQEBAQEBAQEBAQEBAQEBAQEBAQEBAQEBAQEBAQEBAQEBAQEBAQEBAQEBAQEBAQEBAQEBAQEBAQEBAQEBAQEBAQEBAQEBAQEBAQEBAQEBAQEBAQEBAQEBAQEBAQEBAQEBAQEBAQEBAQEBAQEBAQEBAQEBAQEBAQEBAQEBAQEBAQEBAQEBAQEBAQH/AQEBAQEBAQEBAQEBAQEBAQEBAQEBAQEBAQEBAQEBAQEBAQEBAQEBAQEBAQEBAQEBAQEBAQEBAQEBAQEBAQEBAQEBAQEBAQEBAQEBAQEBAQEBAQEBAQEBAQEBAQEBAQEBAQEBAQEBAQEBAQEBAQEBAQEBAQEBAQEBAQEBAQEBAQEBAQEBAQEBAQEBAQEBAQEBAQEBAQEBAQEBAQEBAQEBAQEBAQEBAQEBAQEBAQEBAQEBAQEBAQEBAQEBAQEBAQEBAQEB/wEBAQEBAQEBAQEBAQEBAQEBAQEBAQEBAQEBAQEBAQEBAQEBAQEBAQEBAQEBAQEBAQEBAQEBAQEBAQEBAQEBAQEBAQEBAQEBAQEBAQEBAQEBAQEBAQEBAQEBAQEBAQEBAQEBAQEBAQEBAQEBAQEBAQEBAQEBAQEBAQEBAQEBAQEBAQEBAQEBAQEBAQEBAQEBAQEBAQEBAQEBAQEBAQEBAQEBAQEBAQEBAQEBAQEBAQEBAQEBAQEBAQEBAQEBAQEBAQEBAf0BAQEBAQEBAQEBAQEBAQEBAQEBAQEBAQEBAQEBAQEBAQEBAQEBAQEBAQEBAQEBAQEBAQEBAQEBAQEBAQEBAQEBAQEBAQEBAQEBAQEBAQEBAQEBAQEBAQEBAQEBAQEBAQEBAQEBAQEBAQEBAQEBAQEBAQEBAQEBAQEBAQEBAQEBAQEBAQEBAQEBAQEBAQEBAQEBAQEBAQEBAQEBAQEBAQEBAQEBAQEBAQEBAQEBAQEBAQEBAQEBAQEBAQEBAQEBAQEBAQH9AQEBAQEBAQEBAQEBAQEBAQEBAQEBAQEBAQEBAQEBAQEBAQEBAQEBAQEBAQEBAQEBAQEBAQEBAQEBAQEBAQEBAQEBAQEBAQEBAQEBAQEBAQEBAQEBAQEBAQEBAQEBAQEBAQEBAQEBAQEBAQEBAQEBAQEBAQEBAQEBAQEBAQEBAQEBAQEBAQEBIyMjCAgjdAq0kApVIyMjAQEBAQEBAQEBAQEBAQEBAQEBAQEBAQEBAQEBAQEBAQEBAQEBAQEBAQEBAQEB/gEBAQEBAQEBAQEBAQEBAQEBAQEBAQEBAQEBAQEBAQEBAQEBAQEBAQEBAQEBAQEBAQEBAQEBAQEBAQEBAQEBAQEBAQEBAQEBAQEBAQEBAQEBAQEBAQEBAQEBAQEBAQEBAQEBAQEBAQEBAQEBAQEBAQEBAQEBAQEBAQEBAQEBAQEBAQEFcbtQUGK3Dy06ETtFRUW3ey0MFk4GAQEBAQEBAQEBAQEBAQEBAQEBAQEBAQEBAQEBAQEBAQEBAQEBAQEBAQEBAf4BAQEBAQEBAQEBAQEBAQEBAQEBAQEBAQEBAQEBAQEBAQEBAQEBAQEBAQEBAQEBAQEBAQEBAQEBAQEBAQEBAQEBAQEBAQEBAQEBAQEBAQEBAQEBAQEBAQEBAQEBAQEBAQEBAQEBAQEBAQEBAQEBAQEBAQEBAQEBAQEBAQEBAT6b2+joXmfngK2f9B+yIQEBAQEBPtBGJaiuvdwBAQEBAQEBAQEBAQEBAQEBAQEBAQEBAQEBAQEBAQEBAQEBAQEBAQEBAQH+AQEBAQEBAQEBAQEBAQEBAQEBAQEBAQEBAQEBAQEBAQEBAQEBAQEBAQEBAQEBAQEBAQEBAQEBAQEBAQEBAQEBAQEBAQEBAQEBAQEBAQEBAQEBAQEBAQEBAQEBAQEBAQEBAQEBAQEBAQEBAQEBAQEBAQEBAQEBAQEBAVYPxwCmDw80sgEBAQEBAQEBAQEBAQEBAQEBAQEBARooyAEBAQEBAQEBAQEBAQEBAQEBAQEBAQEBAQEBAQEBAQEBAQEBAQEBAQEB/gEBAQEBAQEBAQEBAQEBAQEBAQEBAQEBAQEBAQEBAQEBAQEBAQEBAQEBAQEBAQEBAQEBAQEBAQEBAQEBAQEBAQEBAQEBAQEBAQEBAQEBAQEBAQEBAQEBAQEBAQEBAQEBAQEBAQEBAQEBAQEBAQEBAQEBK7v1GGTXaWzXmwmgAQEBAQEBAQEBAQEBAQEBAQEBAQEBAQEBAQEBgRA9AQEBAQEBAQEBAQEBAQEBAQEBAQEBAQEBAQEBAQEBAQEBAQEBAQEBAWABAQEBAQEBAQEBAQEBAQEBAQEBAQEBAQEBAQEBAQEBAQEBAQEBAQEBAQEBAQEBAQEBAQEBAQEBAQEBAQEBAQEBAQEBAQEBAQEBAQEBAQEBAQEBAQEBAQEBAQEBAQEBAQEBAQEBAQEBAQEBAQEBAY0pncfpRWL2sSUkAQEBAQEBAQEBAQEBAQEBAQEBAQEBAQEBAQEBAQEBAagQPQEBAQEBAQEBAQEBAQEBAQEBAQEBAQEBAQEBAQEBAQEBAQEBAQEBAQAAAQEBAQEBAQEBAQEBAQEBAQEBAQEBAQEBAQEBAQEBAQEBAQEBAQEBAQEBAQEBAQEBAQEBAQEBAQEBAQEBAQEBAQEBAQEBAQEBAQEBAQEBAQEBAQEBAQEBAQEBAQEBAQEBAQEBAQEBAQEBAQFY2b8AT6gjIwEBAQEBAQEBAQEBAQEBAQEBAQEBAQEBAQEBAQEBAQEBAQEBAQEQFwEBAQEBAQEBAQEBAQEBAQEBAQEBAQEBAQEBAQEBAQEBAQEBAQEBAQEAAAEBAQEBAQEBAQEBAQEBAQEBAQEBAQEBAQEBAQEBAQEBAQEBAQEBAQEBAQEBAQEBAQEBAQEBAQEBAQEBAQEBAQEBAQEBAQEBAQEBAQEBAQEBAQEBAQEBAQEBAQEBAQEBAQEBAQEBK7v1rtcv6BubAQEBAQEBAQEBAQEBAQEBAQEBAQEBAQEBAQEBAQEBAQEBAQEBAQEBAQFJ9ywBAQEBAQEBAQEBAQEBAQEBAQEBAQEBAQEBAQEBAQEBAQEBAQEBAQEBAAABAQEBAQEBAQEBAQEBAQEBAQEBAQEBAQEBAQEBAQEBAQEBAQEBAQEBAQEBAQEBAQEBAQEBAQEBAQEBAQEBAQEBAQEBAQEBAQEBAQEBAQEBAQEBAQEBAQEBAQEBAQEBAQEBASEpmhzL8a0JTQEBAQEBAQEBAQEBAQEBAQEBAQEBAQEBAQEBAQEBAQEBAQEBAQEBAQEBAQEB6DsBAQEBAQEBAQEBAQEBAQEBAQEBAQEBAQEBAQEBAQEBAQEBAQEBAQEBAQAAAQEBAQEBAQEBAQEBAQEBAQEBAQEBAQEBAQEBAQEBAQEBAQEBAQEBAQEBAQEBAQEBAQEBAQEBAQEBAQEBAQEBAQEBAQEBAQEBAQEBAQEBAQEBAQEBAQEBAQEBAQEBAQHB2eTwS0yVCCMBAQEBAQEBAQEBAQEBAQEBAQEBAQEBAQEBAQEBAQEBAQEBAQEBAQEBAQEBAQEBxCgjAQEBAQEBAQEBAQEBAQEBAQEBAQEBAQEBAQEBAQEBAQEBAQEBAQEBAQEAAAEBAQEBAQEBAQEBAQEBAQEBAQEBAQEBAQEBAQEBAQEBAQEBAQEBAQEBAQEBAQEBAQEBAQEBAQEBAQEBAQEBAQEBAQEBAQEBAQEBAQEBAQEBAQEBAQEBAQEBWvT1Z3scR9v2AQEBAQEBAQEBAQEBAQEBAQEBAQEBAQEBAQEBAQEBAQEBAQEBAQEBAQEBAQEBAQEBAQEBGUW0AQEBAQEBAQEBAQEBAQEBAQEBAQEBAQEBAQEBAQEBAQEBAQEBAQEBAQEBAAABAQEBAQEBAQEBAQEBAQEBAQEBAQEBAQEBAQEBAQEBAQEBAQEBAQEBAQEBAQEBAQEBAQEBAQEBAQEBAQEBAQEBAQEBAQEBAQEBAQEBAQEBAQEBAQEBMVAXHmnXGFCU0AEBAQEBAQEBAQEBAQEBAQEBAQEBAQEBAQEBAQEBAQEBAQEBAQEBAQEBAQEBAQEBAQEBAQEBSURWZQEBAQEBAQEBAQEBAQEBAQEBAQEBAQEBAQEBAQEBAQEBAQEBAQEBAQEBAQAAAQEBAQEBAQEBAQEBAQEBAQEBAQEBAQEBAQEBAQEBAQEBAQEBAQEBAQEBAQEBAQEBAQEBAQEBAQEBAQEBAQEBAQEBAQEBAQEBAQEBAQEBAQEBAYnz2uodb6VZAgEBAQEBAQEBAQEBAQEBAQEBAQEBAQEBAQEBAQEBAQEBAQEBAQEBAQEBAQEBAQEBAQEBAQEBAQEBxSedIwEBAQEBAQEBAQEBAQEBAQEBAQEBAQEBAQEBAQEBAQEBAQEBAQEBAQEBAQEAAAEBAQEBAQEBAQEBAQEBAQEBAQEBAQEBAQEBAQEBAQEBAQEBAQEBAQEBAQEBAQEBAQEBAQEBAQEBAQEBAQEBAQEBAQEBAQEBAQEBAQEDd6jbRWnH2TB3AQEBAQEBAQEBAQEBAQEBAQEBAQEBAQEBAQEBAQEBAQEBAQEBAQEBAQEBAQEBAQEBAQEBAQEBAQEBAQEBqzM3AQEBAQEBAQEBAQEBAQEBAQEBAQEBAQEBAQEBAQEBAQEBAQEBAQEBAQEBAQEBAAABAQEBAQEBAQEBAQEBAQEBAQEBAQEBAQEBAQEBAQEBAQEBAQEBAQEBAQEBAQEBAQEBAQEBAQEBAQEBAQEBAQEBAQEBAQEBAQEBATeaRM2aGGEs0AEBAQEBAQEBAQEBAQEBAQEBAQEBAQEBAQEBAQEBAQEBAQEBAQEBAQEBAQEBAQEBAQEBAQEBAQEBAQEBAQGPKSeHPQEBAQEBAQEBAQEBAQEBAQEBAQEBAQEBAQEBAQEBAQEBAQEBAQEBAQEBAQEBAQAAAQEBAQEBAQEBAQEBAQEBAQEBAQEBAQEBAQEBAQEBAQEBAQEBAQEBAQEBAQEBAQEBAQEBAQEBAQEBAQEBAQEBAQEBAQEBATxTi9Z5gCRZAgEBAQEBAQEBAQEBAQEBAQEBAQEBAQEBAQEBAQEBAQEBAQEBAQEBAQEBAQEBAQEBAQEBAQEBAQEBAQEBAQEBAQGPRH1ZIwEBAQEBAQEBAQEBAQEBAQEBAQEBAQEBAQEBAQEBAQEBAQEBAQEBAQEBAQEBAQEAAAEBAQEBAQEBAQEBAQEBAQEBAQEBAQEBAQEBAQEBAQEBAQEBAQEBAQEBAQEBAQEBAQEBAQEBAQEBAQEBAQEBAQEBIArbRXvpZzAIAQEBAQEBAQEBAQEBAQEBAQEBAQEBAQEBAQEBAQEBAQEBAQEBAQEBAQEBAQEBAQEBAQEBAQEBAQEBAQEBAQEBAQEBASSrzfPPAQEBAQEBAQEBAQEBAQEBAQEBAQEBAQEBAQEBAQEBAQEBAQEBAQEBAQEBAQEBAQEBAAABAQEBAQEBAQEBAQEBAQEBAQEBAQEBAQEBAQEBAQEBAQEBAQEBAQEBAQEBAQEBAQEBAQEBAQEBAQEBAQEBAcluZxy2F1iyAQEBAQEBAQEBAQEBAQEBAQEBAQEBAQEBAQEBAQEBAQEBAQEBAQEBAQEBAQEBAQEBAQEBAQEBAQEBAQEBAQEBAQEBAQEBAWOkLwmwAQEBAQEBAQEBAQEBAQEBAQEBAQEBAQEBAQEBAQEBAQEBAQEBAQEBAQEBAQEBAQEBAQAAAQEBAQEBAQEBAQEBAQEBAQEBAQEBAQEBAQEBAQEBAQEBAQEBAQEBAQEBAQEBAQEBAQEBAQEBAQEBAQFQfuTq6DhfWQgBAQEBAQEBAQEBAQEBAQEBAQEBAQEBAQEBAQEBAQEBAQEBAQEBAQEBAQEBAQEBAQEBAQEBAQEBAQEBAQEBAQEBAQEBAQEBAQHHbD4BAQEBAQEBAQEBAQEBAQEBAQEBAQEBAQEBAQEBAQEBAQEBAQEBAQEBAQEBAQEBAQEBAQEAAAEBAQEBAQEBAQEBAQEBAQEBAQEBAQEBAQEBAQEBAQEBAQEBAQEBAQEBAQEBAQEBAQEBAQEBAWPylud/V7qYAQEBAQEBAQEBAQEBAQEBAQEBAQEBAQEBAQEBAQEBAQEBAQEBAQEBAQEBAQEBAQEBAQEBAQEBAQEBAQEBAQEBAQEBAQEBAQEBAQEBX8EnYgQBAQEBAQEBAQEBAQEBAQEBAQEBAQEBAQEBAQEBAQEBAQEBAQEBAQEBAQEBAQEBAQEBAQEBAAABAQEBAQEBAQEBAQEBAQEBAQEBAQEBAQEBAQEBAQEBAQEBAQEBAQEBAQEBAQEBAQEBAQEBWoHpKBZYdwEBAQEBAQEBAQEBAQEBAQEBAQEBAQEBAQEBAQEBAQEBAQEBAQEBAQEBAQEBAQEBAQEBAQEBAQEBAQEBAQEBAQEBAQEBAQEBAQEBAQEBAWDoyQEBAQEBAQEBAQEBAQEBAQEBAQEBAQEBAQEBAQEBAQEBAQEBAQEBAQEBAQEBAQEBAQEBAQEBAQAAAQEBAQEBAQEBAQEBAQEBAQEBAQEBAQEBAQEBAQEBAQEBAQEBAQEBAQEBAQEBAQEBAQFNneTxsV8CAQEBAQEBAQEBAQEBAQEBAQEBAQEBAQEBAQEBAQEBAQEBAQEBAQEBAQFpKwEBAQEBAQEBAQEBAQEBAQEBAQEBAQEBAQEBAQEBAQEBAQEBsifXGQEBAQEBAQEBAQEBAQEBAQEBAQEBAQEBAQEBAQEBAQEBAQEBAQEBAQEBAQEBAQEBAQEBAQEBAQEAAAEBAQEBAQEBAQEBAQEBAQEBAQEBAQEBAQEBAQEBAQEBAQEBAQEBAQEBAQEBAQEDXQsVMrpNAQEBAQEBAQEBAQEBAQEBAQEBAQEBAQEBAQEBAQEBAQEBAQEBAQEBAQEBAQEBpq8BAQEBAQEBAQEBAQEBAQEBAQEBAQEBAQEBAQEBAQEBAQHP4zI3AQEBAQEBAQEBAQEBAQEBAQEBAQEBAQEBAQEBAQEBAQEBAQEBAQEBAQEBAQEBAQEBAQEBAQEBAQEBAAABAQEBAQEBAQEBAQEBAQEBAQEBAQEBAQEBAQEBAQEBAQEBAQEBAQEBAQEBAVHupxyesbIBAQEBAQEBAQEBAQEBAQEBAQEBAQEBAQEBAQEBAQEBAQEBAQEBAQEBAQEBAQEBAZ63XwEBAQEBAQEBAQEBAQEBAQEBAQEBAQEBAQEBAQEBAV/JrGztPQEBAQEBAQEBAQEBAQEBAQEBAQEBAQEBAQEBAQEBAQEBAQEBAQEBAQEBAQEBAQEBAQEBAQEBAQEBAQAAAQEBAQEBAQEBAQEBAQEBAQEBAQEBAQEBAQEBAQEBAQEBAQEBAQEBAQEBARHgdkw1PQEBAQEBAQEBAQEBAQEBAQEBAQEBAQEBAQEBAQEBAQEBAQEBAQEBAQEBAQEBAQEBAQHD8I8BAQEBAQEBAQEBAQEBAQEBAQEBAQEBAQEBAQEBAQEQwsQ9AQEBAQEBAQEBAQEBAQEBAQEBAQEBAQEBAQEBAQEBAQEBAQEBAQEBAQEBAQEBAQEBAQEBAQEBAQEBAQEAAAEBAQEBAQEBAQEBAQEBAQEBAQEBAQEBAQEBAQEBAQEBAQEBAQEBAQEl7k9XeCIBAQEBAQEBAQEBAQEBAQEBAQEBAQEBAQEBAQEBAQEBAQEBAQEBAQEBAQEBAQEBAQEBAQEBBHvuAQEBAQEBAQEBAQEBAQEBAQEBAQEBAQEBAQEBKznvYlsBAQEBAQEBAQEBAQEBAQEBAQEBAQEBAQEBAQEBAQEBAQEBAQEBAQEBAQEBAQEBAQEBAQEBAQEBAQEBAQEBAAABAQEBAQEBAQEBAQEBAQEBAQEBAQEBAQEBAQEBAQEBAQEBAQEBAcVucwzBAQEBAQEBAQEBAQEBAQEBAQEBAQEBAQEBAQEBAQEBAQEBAQEBAQEBAQEBAQEBAQEBAQEBAQEBAQERXgEBAQEBAQEBAQEBAQEBAQEBAQEBAQEBAQEByKfZCQEBAQEBAQEBAQEBAQEBAQEBAQEBAQEBAQEBAQEBAQEBAQEBAQEBAQEBAQEBAQEBAQEBAQEBAQEBAQEBAQEBAQAAAQEBAQEBAQEBAQEBAQEBAQEBAQEBAQEBAQEBAQEBAQEBAQEBAcNeHmM9AQEBAQEBAQEBAQEBAQEBAQEBAQEBAQEBAQEBAQEBAQEBAQEBAQEBAQEBAQEBAQEBAQEBAQEBAQEBtODEAQEBAQEBAQEBAQEBAQEBAQEBAQEBAQGwPy48oAEBAQEBAQEBAQEBAQEBAQEBAQEBAQEBAQEBAQEBAQEBAQEBAQEBAQEBAQEBAQEBAQEBAQEBAQEBAQEBAQEBAQEAAAEBAQEBAQEBAQEBAQEBAQEBAQEBAQEBAQEBAQEBAQEBAQEjgugumwEBAQEBAQEBAQEBAQEBAQEBAQEBAQEBAQEBAQEBAQEBAQEBAQEBAQEBAQEBAQEBAQEBAQEBAQEBAQEBAXjgFAEBAQEBAQEBAQEBAQEBAQEBAQEBAQM3qW5jAQEBAQEBAQEBAQEBAQEBAQEBAQEBAQEBAQEBAQEBAQEBAQEBAQEBAQEBAQEBAQEBAQEBAQEBAQEBAQEBAQEBAQEBAAABAQEBAQEBAQEBAQEBAQEBAQEBAQEBAQEBAQEBAQEBAQEBuIh6BAEBAQEBAQEBAQEBAQEBAQEBAQEBAQEBAQEBAQEBAQEBAQEBAQEBAQEBAQEBAQEBAQEBAQEBAQEBAQEBAQEa6w50AQEE3AEBAQEBAQEBAQEBAQEBAexPO+0BAQEBAQEBAQEBAQEBAQEBAQEBAQEBAQEBAQEBAQEBAQEBAQEBAQEBAQEBAQEBAQEBAQEBAQEBAQEBAQEBAQEBAQEBAQAAsAEBAQEBAQEBAQEBAQEBAQEBAQEBAQEBAQEBAQEBAQEBDKexCAEBAQEBAQEBAQEBAQEBAQEBAQEBAQEBAQEBAQEBAQEBAQEBAQEBAQEBAQEBAQEBAQEBAQEBAQEBAQEBAQEBJarqMAHYzep3AQEBAQEBAQEBAQEBARRSOFkBAQEBAQEBAQEBAQEBAQEBAQEBAQEBAQEBAQEBAQEBAQEBAQEBAQEBAQEBAQEBAQEBAQEBAQEBAQEBAQEBAQEBAQEBAQEAAIQBAQEBAQEBAQEBAQEBAQEBAQEBAQEBAQEBAQEBAQEIMDJNAQEBAQEBAQEBAQEBAQEBAQEBAQEBAQEBAQEBAQEBAQEBAQEBAQEBAQEBAQEBAQEBAQEBAQEBAQEBAQEBAQEBAQFApJo1lWdWVAEBAQEBAQEBAQFRbZO+BQEBAQEBAQEBAQEBAQEBAQEBAQEBAQEBAQEBAQEBAQEBAQEBAQEBAQEBAQEBAQEBAQEBAQEBAQEBAQEBAQEBAQEBAQEBAQEBAACoAQEBAQEBAQEBAQEBAQEBAQEBAQEBAQEBAQEBAQEBImrDAQEBAQEBAQEBAQEBAQEBAQEBAQEBAQEBAQEBAQEBAQEBAQEBAQEBAQEBAQEBAQEBAQEBAQEBAQEBAQEBAQEBAQEBaXp2IWuuQqd0AQEBAQEBAWV66ZGKoAEBAQEBAQEBAQEBAQEBAQEBAQEBAQEBAQEBAQEBAQEBAQEBAQEBAQEBAQEBAQEBAQEBAQEBAQEBAQEBAQEBAQEBAQEBAQEBAQAAUQEBAQEBAQEBAQEBAQEBAQEBAQEBAQEBAQEBAQEBAYpLAwEBAQEBAQEBAQEBAQEBAQEBAQEBAQEBAQEBAQEBAQEBAQEBAQEBAQEBAQEBAQEBAQEBAQEBAQEBAQEBAQEBAQEBAWsPfQQzgQFK2AEBAQEBAZSTp8WgAQEBAQEBAQEBAQEBAQEBAQEBAQEBAQEB2Ilint2qqijoYtABAQEBAQEBAQEBAQEBAQEBAQEBAQEBAQEBAQEBAQEBAQEBAQEBAQEAAAEBAQEBAQEBAQEBAQEBAQEBAQEBAQEBAQEBAQEBAQE1mZEBAQEBAQEBAQEBAQEBAQEBAQEBAQEBAQEBAQEBAQEBAQEBAQEBAQEBAQEBAQEBAQEBAQEBAQEBAQEBAQEBAQEBAQFmKOeu6IEBSnUBAQEBGhR9UCEBAQEBAQEBAQEBAQFRj0lJSRqrG2dnP2SFhobNRJoNDQ3pRGrgckMBAQEBAQEBAQEBAQEBAQEBAQEBAQEBAQEBAQEBAQEBAQEBAQEBAAABAQEBAQEBAQEBAQEBAQEBAQEBAQEBAQEBAQEBAQEBATFwqAEBAQEBAQEBAQEBAQEBAQEBAQEBAQEBAQEBAQEBAQEBAQEBAQEBAQEBeAEBAQEBAQEBAQEBAQEBAQEBAQEBAQEBBiiYmuaWATeoATXJnlRyRgEBAQEBAQEBAXe0tLe3rE8yMsBviJ2EhBhdXV1dNQEBAQEBAQGwr5dLXAEBAQEBAQEBAQEBAQEBAQEBAQEBAQEBAQEBAQEBAQEBAQEBAQAAAQEBAQEBAQEBAQEBAQEBAQEBAQEBAQEBAQEBAQEBAQEBVeKoAQEBAQEBAQEBAQEBAQEBAQEBAQEBAQEBAQEBAQEBAQEBAQEBAQEBbQ8BAQEBAQEBAQEBAQEBAQEBAQEBAQEBAQF+46pSVQEJgZTN5ACECAEBARq6utfA5eXS0RxgYGBDQ0PPNTVfAQEBAQEBAQEBAQEBAQEBAQHFmrx5RgEBAQEBAQEBAQEBAQEBAQEBAQEBAQEBAQEBAQEBAQEBAQEAAAEBAQEBAQEBAQEBAQEBAQEBAQEBAQEBAQEBAQEBAQEBAQECetxWu3TPAQEBAQEBAQEBAQEBAQEBAQEBAQEBAQEBAQEBAQEBAQEBAcWWAQEBAQEBAQEBAQEBAQEBAQEBAQEBAQEBD8m83cF0eHbe3w7gAAAAUlJe4eE7GBgYAQEBAQEBAQEBAQEBAQEBAQEBAQEBAQEBAQEBAQEBAQEljJfXsUMBAQEBAQEBAQEBAQEBAQEBAQEBAQEBAQEBAQEBAQEBAAABAQEBAQEBAQEBAQEBAQEBAQEBAQEBAQEBAQEBAQEBAQEBAQEFMCYOoozVbQYBAQEBAQEBAQEBAQEBAQEBAQEBAQEBAQEBAQEBAQEBAQEBAQEBAQEBAQEBAQEBAQEBAbFtbW1OJnNH0dZ5c5cAANehKTAw1w0a2AEBAQEBAQEBAQEBAQEBAQEBAQEBAQEBAQEBAQEBAQEBAQEBAQEBAV9t2dpL20kBAQEBAQEBAQEBAQEBAQEBAQEBAQEBAQEBAQEBAQAAAQEBAQEBAQEBAQEBAQEBAQEBAQEBAQEBAQEBAQEBAQEBAQEBAQE9z9CuJ9HSvNO6usYBAQEBAQEBAQEBAQEBAQEBAQEBAQEBAQEBAQEBAQEBAQFJurq6urqTvLy8vLzS0dHRea4eRMAAAL13Mr5lWSMBAWWhwQEBAQEBAQEBAQEBAQEBAQEBAQEBAQEBAQEBAQEBAQEBAQEBAQEBAQEBAV8rDNRAZKgBAQEBAQEBAQEBAQEBAQEBAQEBAQEBAQEBAQEAAAEBAQEBAQEBAQEBAQEBAQEBAQEBAQEBAQEBAQEBAQEBAQEBAQEBAQEBAQEBQ8mfFcDAfcrKysDLM75UVFRUVFRUVFRUVFRUVFRUVFRTMw6GL8zNfcDAwMDAFZ+fn59dAQEBAQEBtItXAIEBxZwNAQEBAQEBLA5JAQEBAQEBAQEBAQEBAQEBAQEBAQEBAQEBAQEBAQEBAQEBAQEBAQEBAQEBAQEFC8wdzpYxUQEBAQEBAQEBAQEBAQEBAQEBAQEBAQEBAAABAQEBAQEBAQEBAQEBAQEBAQEBAQEBAQEBAQEBAQEBAQEBAQEBAQEBAQEBAQEBAQEBAQOUlJSUlJStCwsLCwsLCwsLCwsLCwsLCwsLwYcJlJSUCAMBAQEBAQEBAQEBAQEBAQFbC0TCw4uBAbCZDQEBAQEBAaDEtsUBAQEBAQEBAQEBAQEBAQEBAQEBAQEBAQEBAQEBAQEBAQEBAQEBAQEBAQEBAQEEisbHfkfINQEBAQEBAQEBAQEBAQEBAQEBAQEBAQAAAQEBAQEBAQEBAQEBAQEBAQEBAQEBAQEBAQEBAQEBAQEBAQEBAQEBAQEBAQEBAQEBAQEBAQEBAQEBAQEBAQEBAQEBAQEBAQEBAQEBAQEBAQEBAQEBAQEBAQEBAQEBAQEBAQGtcJFYoltngQEBUw0BAQEBAQEBAri9kgEBAQEBAQEBAQEBAQEBAQEBAQEBAQEBAQEBAQEBAQEBAQEBAQEBAQEBAQEBAQEjY4++v8ABAQEBAQEBAQEBAQEBAQEBAQEBAQEAAAEBAQEBAQEBAQEBAQEBAQEBAQEBAQEBAQEBAQEBAQEBAQEBAQEBAQEBAQEBAQEBAQEBAQEBAQEBAQEBAQEBAQEBAQEBAQEBAQEBAQEBAQEBAQEBAQEBAQEBAQEBAQEBj4e5KK89AYBIFroIAbskAQEBAQEBAQEBEW6gAQEBAQEBAQEBAQEBAQEBAQEBAQEBAQEBAQEBAQEBAQEBAQEBAQEBAQEBAQEBAQEBAbS8AQEBAQEBAQEBAQEBAQEBAQEBAQEBAAABAQEBAQEBAQEBAQEBAQEBAQEBAQEBAQEBAQEBAQEBAQEBAQEBAQEBAQEBAQEBAQEBAQEBAQEBAQEBAQEBAQEBAQEBAQEBAQEBAQEBAQEBAQEBAQEBAQEBAQEBAQFbpba3m48BAQF4HIqMNQEBAQEBAQEBAQEBAT4NuAEBAQEBAQEBAQEBAQEBAQEBAQEBAQEBAQEBAQEBAQEBAQEBAQEBAQEBAQEBAQEBAQF8tQEBAQEBAQEBAQEBAQEBAQEBAQEBAQAAAQEBAQEBAQEBAQEBAQEBAQEBAQEBAQEBAQEBAQEBAQEBAQEBAQEBAQEBAQEBAQEBAQEBAQEBAQEBAQEBAQEBAQEBAQEBAQEBAQEBAQEBAQEBAQEBAQEBAQEBAQGyqak0JAEBAQEBX7O0FbABAQEBAQEBAQEBAQEBWot3AQEBAQEBAQEBAQEBAQEBAQEBAQEBAQEBAQEBAQEBAQEBAQEBAQEBAQEBAQEBAQEBfLUBAQEBAQEBAQEBAQEBAQEBAQEBAQEAAAEBAQEBAQEBAQEBAQEBAQEBAQEBAQEBAQEBAQEBAQEBAQEBAQEBAQEBAQEBAQEBAQEBAQEBAQEBAQEBAQEBAQEBAQEBAQEBAQEBAQEBAQEBAQEBAQEBAQEBZZWuc68CAQEBAQEBAQF6HA2wAQEBAQEBAQEBAQEBAQEfnFsBAQEBAQEBAQEBAQEBAQEBAQEBAQEBAQEBAQEBAQEBAQEBAQEBAQEBAQEBAQEBAbGjAQEBAQEBAQEBAQEBAQEBAQEBAQEBAAABAQEBAQEBAQEBAQEBAQEBAQEBAQEBAQEBAQEBAQEBAQEBAQEBAQEBAQEBAQEBAQEBAQEBAQEBAQEBAQEBAQEBAQEBAQEBAQEBAQEBAQEBAQEBAQEBAQEBq4ysrTEBAQEBAQEBAQEBB4tsNQEBAQEBAQEBAQEBAQEBATA7UQEBAQEBAQEBAQEBAQEBAQEBAQEBAQEBAQEBAQEBAQEBAQEBAQEBAQEBAQEBAQFxBAEBAQEBAQEBAQEBAQEBAQEBAQEBAQAAAQEBAQEBAQEBAQEBAQEBAQEBAQEBAQEBAQEBAQEBAQEBAQEBAQEBAQEBAQEBAQEBAQEBAQEBAQEBAQEBAQEBAQEBAQEBAQEBAQEBAQEBAQEBAQEBAQFGjKo0IiMBAQEBAQEBAQEBAQFtEKABAQEBAQEBAQEBAQEBAQE9oVABAQEBAQEBAQEBAQEBAQEBAQEBAQEBAQEBAQEBAQEBAQEBAQEBAQEBAQEBAQGgJQIBAQEBAQEBAQEBAQEBAQEBAQEBAQEAAAEBAQEBAQEBAQEBAQEBAQEBAQEBAQEBAQEBAQEBAQEBAQEBAQEBAQEBAQEBAQEBAQEBAQEBAQEBAQEBAQEBAQEBAQEBAQEBAQEBAQEBAQEBAQEBPUkLDhdZAQEBAQEBAQEBAQEBAQEBBFoBAQEBAQEBAQEBAQEBAQEBARqGGQEBAQEBAQEBAQEBAQEBAQEBAQEBAQEBAQEBAQEBAQEBAQEBAQEBAQEBAQEBAQEBAQEBAQEBAQEBAQEBAQEBAQEBAQEBAAABAQEBAQEBAQEBAQEBAQEBAQEBAQEBAQEBAQEBAQEBAQEBAQEBAQEBAQEBAQEBAQEBAQEBAQEBAQEBAQEBAQEBAQEBAQEBAQEBAQEBAQEBAQEBdQ+nQTEBAQEBAQEBAQEBAQEBAQEBAQEBAQEBAQEBAQEBAQEBAQEBAQEBqKk+AQEBAQEBAQEBAQEBAQEBAQEBAQEBAQEBAQEBAQEBAQEBAQEBAQEBAQEBAQEBAQEBAQEBAQEBAQEBAQEBAQEBAQEBAQAAAQEBAQEBAQEBAQEBAQEBAQEBAQEBAQEBAQEBAQEBAQEBAQEBAQEBAQEBAQEBAQEBAQEBAQEBAQEBAQEBAQEBAQEBAQEBAQEBAQEBAQEBAQEBpaZUTSMBAQEBAQEBAQEBAQEBAQEBAQEBAQEBAQEBAQEBAQEBAQEBAQEBAQEtVgEBAQEBAQEBAQEBAQEBAQEBAQEBAQEBAQEBAQEBAQEBAQEBAQEBAQEBAQEBAQEBAQEBAQEBAQEBAQEBAQEBAQEBAQEAAAEBAQEBAQEBAQEBAQEBAQEBAQEBAQEBAQEBAQEBAQEBAQEBAQEBAQEBAQEBAQEBAQEBAQEBAQEBAQEBAQEBAQEBAQEBAQEBAQEBAQEBATVxoaKjAQEBAQEBAQEBAQEBAQEBAQEBAQEBAQEBAQEBAQEBAQEBAQEBAQEBAQEBRqRRAQEBAQEBAQEBAQEBAQEBAQEBAQEBAQEBAQEBAQEBAQEBAQEBAQEBAQEBAQEBAQEBAQEBAQEBAQEBAQEBAQEBAQEBAAABAQEBAQEBAQEBAQEBAQEBAQEBAQEBAQEBAQEBAQEBAQEBAQEBAQEBAQEBAQEBAQEBAQEBAQEBAQEBAQEBAQEBAQEBAQEBAQEBAQEBAYKeP58hAQEBAQEBAQEBAQEBAQEBAQEBAQEBAQEBAQEBAQEBAQEBAQEBAQEBAQEBAaAVGwEBAQEBAQEBAQEBAQEBAQEBAQEBAQEBAQEBAQEBAQEBAQEBAQEBAQEBAQEBAQEBAQEBAQEBAQEBAQEBAQEBAQEBAQAAAQEBAQEBAQEBAQEBAQEBAQEBAQEBAQEBAQEBAQEBAQEBAQEBAQEBAQEBAQEBAQEBAQEBAQEBAQEBAQEBAQEBAQEBAQEBAQEBAQEBAZ2GEj4BAQEBAQEBAQEBAQEBAQEBAQEBAQEBAQEBAQEBAQEBAQEBAQEBAQEBAQEBAQEBKn93AQEBAQEBAQEBAQEBAQEBAQEBAQEBAQEBAQEBAQEBAQEBAQEBAQEBAQEBAQEBAQEBAQEBAQEBAQEBAQEBAQEBAQEAAAEBAQEBAQEBAQEBAQEBAQEBAQEBAQEBAQEBAQEBAQEBAQEBAQEBAQEBAQEBAQEBAQEBAQEBAQEBAQEBAQEBAQEBAQEBAQEBAQEBCU+MdQEBAQEBAQEBAQEBAQEBAQEBAQEBAQEBAQEBAQEBAQEBAQEBAQEBAQEBAQEBAQEBAQGbnGMBAQEBAQEBAQEBAQEBAQEBAQEBAQEBAQEBAQEBAQEBAQEBAQEBAQEBAQEBAQEBAQEBAQEBAQEBAQEBAQEBAQEBAAABAQEBAQEBAQEBAQEBAQEBAQEBAQEBAQEBAQEBAQEBAQEBAQEBAQEBAQEBAQEBAQEBAQEBAQEBAQEBAQEBAQEBAQEBAQEBAQEsDZlhCAEBAQEBAQEBAQEBAQEBAQEBAQEBAQEBAQEBAQEBAQEBAQEBAQEBAQEBAQEBAQEBAQEBAZoYAQEBAQEBAQEBAQEBAQEBAQEBAQEBAQEBAQEBAQEBAQEBAQEBAQEBAQEBAQEBAQEBAQEBAQEBAQEBAQEBAQEBAQAAAQEBAQEBAQEBAQEBAQEBAQEBAQEBAQEBAQEBAQEBAQEBAQEBAQEBAQEBAQEBAQEBAQEBAQEBAQEBAQEBAQEBAQEBAQEBAQGWl5hRAQEBAQEBAQEBAQEBAQEBAQEBAQEBAQEBAQEBAQEBAQEBAQEBAQEBAQEBAQEBAQEBAQEBAQGJjGUBAQEBAQEBAQEBAQEBAQEBAQEBAQEBAQEBAQEBAQEBAQEBAQEBAQEBAQEBAQEBAQEBAQEBAQEBAQEBAQEBAQEAAAEBAQEBAQEBAQEBAQEBAQEBAQEBAQEBAQEBAQEBAQEBAQEBAQEBAQEBAQEBAQEBAQEBAQEBAQEBAQEBAQEBAQEBAQEBAZJvk5QBAQEBAQEBAQEBAQEBAQEBAQEBAQEBAQEBAQEBAQEBAQEBAQEBAQEBAQEBAQEBAQEBAQEBAQEBAw6VAQEBAQEBAQEBAQEBAQEBAQEBAQEBAQEBAQEBAQEBAQEBAQEBAQEBAQEBAQEBAQEBAQEBAQEBAQEBAQEBAQEBAAABAQEBAQEBAQEBAQEBAQEBAQEBAQEBAQEBAQEBAQEBAQEBAQEBAQEBAQEBAQEBAQEBAQEBAQEBAQEBAQEBAQEBAQEBAY5HZo8BAQEBAQEBAQEBAQEBAQEBAQEBAQEBAQEBAQEBAQEBAQEBAQEBAQEBAQEBAQEBAQEBAQEBAQEBAQGQkQEBAQEBAQEBAQEBAQEBAQEBAQEBAQEBAQEBAQEBAQEBAQEBAQEBAQEBAQEBAQEBAQEBAQEBAQEBAQEBAQEBAQAAAQEBAQEBAQEBAQEBAQEBAQEBAQEBAQEBAQEBAQEBAQEBAQEBAQEBAQEBAQEBAQEBAQEBAQEBAQEBAQEBAQEBAQEBAVWGjQEBAQEBAQEBAQEBAQEBAQEBAQEBAQEBAQEBAQEBAQEBAQEBAQEBAQEBAQEBAQEBAQEBAQEBAQEBAQEBZXB3AQEBAQEBAQEBAQEBAQEBAQEBAQEBAQEBAQEBAQEBAQEBAQEBAQEBAQEBAQEBAQEBAQEBAQEBAQEBAQEBAQEAAAEBAQEBAQEBAQEBAQEBAQEBAQEBAQEBAQEBAQEBAQEBAQEBAQEBAQEBAQEBAQEBAQEBAQEBAQEBAQEBAQEBAQEBPYqLegEBAQEBAQEBAQEBAQEBAQEBAQEBAQEBAQEBAQEBAQEBAQEBAQEBAQEBAQEBAQEBAQEBAQEBAQEBAQEBAQGMEQEBAQEBAQEBAQEBAQEBAQEBAQEBAQEBAQEBAQEBAQEBAQEBAQEBAQEBAQEBAQEBAQEBAQEBAQEBAQEBAQEBAAABAQEBAQEBAQEBAQEBAQEBAQEBAQEBAQEBAQEBAQEBAQEBAQEBAQEBAQEBAQEBAQEBAQEBAQEBAQEBAQEBAQEBAViIiQEBAQEBAQEBAQEBAQEBAQEBAQEBAQEBAQEBAQEBAQEBAQEBAQEBAQEBAQEBAQEBAQEBAQEBAQEBAQEBAQEBh3YBAQEBAQEBAQEBAQEBAQEBAQEBAQEBAQEBAQEBAQEBAQEBAQEBAQEBAQEBAQEBAQEBAQEBAQEBAQEBAQEBAQAAAQEBAQEBAQEBAQEBAQEBAQEBAQEBAQEBAQEBAQEBAQEBAQEBAQEBAQEBAQEBAQEBAQEBAQEBAQEBAQEBAQEBAVWGhwEBAQEBAQEBAQEBAQEBAQEBAQEBAQEBAQEBAQEBAQEBAQEBAQEBAQEBAQEBAQEBAQEBAQEBAQEBAQEBAQEBAV92AQEBAQEBAQEBAQEBAQEBAQEBAQEBAQEBAQEBAQEBAQEBAQEBAQEBAQEBAQEBAQEBAQEBAQEBAQEBAQEBAQEAAAEBAQEBAQEBAQEBAQEBAQEBAQEBAQEBAQEBAQEBAQEBAQEBAQEBAQEBAQEBAQEBAQEBAQEBAQEBAQEBAQEBAT6DhAEBAQEBAQEBAQEBAQEBAQEBAQEBAQEBAQEBAQEBAQEBAQEBAQEBAQEBAQEBAQEBAQEBAQEBAQEBAQEBAQEBAQEBhQUBAQEBAQEBAQEBAQEBAQEBAQEBAQEBAQEBAUM2AQEBAQEBAQEBAQEBAQEBAQEBAQEBAQEBAQEBAQEBAQEBAAABAQEBAQEBAQEBAQEBAQEBAQEBAQEBAQEBAQEBAQEBAQEBAQEBAQEBAQEBAQEBAQEBAQEBAQEBAQEBAQEBAQGAbwEBAQEBAQEBAQEBAQEBAQEBAQEBAQEBAQEBAQEBAQEBAQEBAQEBAQEBAQEBAQEBAQEBAQEBAQEBAQEBAQEBAQEBAV4JAQEBAQEBAQEBAQEBAQEBAQEBAQEBAQEBATWBggEBAQEBAQEBAQEBAQEBAQEBAQEBAQEBAQEBAQEBAQEBAQAAAQEBAQEBAQEBAQEBAQEBAQEBAQEBAQEBAQEBAQEBAQEBAQEBAQEBAQEBAQEBAQEBAQEBAQEBAQEBAQEBAQEFfjUBAQEBAQEBAQEBAQEBAQEBAQEBAQEBAQEBAQEBAQEBAQEBAQEBAQEBAQEBAQEBAQEBAQEBAQEBAQEBAQEBAQEBAQFECQEBAQEBAQEBAQEBAQEBAQEBAQEBAQEBAQF/Nz0BAQEBAQEBAQEBAQEBAQEBAQEBAQEBAQEBAQEBAQEBAQEAAAEBAQEBAQEBAQEBAQEBAQEBAQEBAQEBAQEBAQEBAQEBAQEBAQEBAQEBAQEBAQEBAQEBAQEBAQEBAQEBAQEBem8BAQEBAQEBAQEBAQEBAQEBAQEBAQEBAQEBAQEBAQEBAQEBAQEBAQEBAQEBAQEBAQEBAQEBAQEBAQEBAQEBAQEBAQEBe3wBAQEBAQEBAQEBAQEBAQEBAQEBAQEBAQEBfXwBAQEBAQEBAQEBAQEBAQEBAQEBAQEBAQEBAQEBAQEBAQEBAAABAQEBAQEBAQEBAQEBAQEBAQEBAQEBAQEBAQEBAQEBAQEBAQEBAQEBAQEBAQEBAQEBAQEBAQEBAQEBAQEBATN4AQEBAQEBAQEBAQEBAQEBAQEBAQEBAQEBAQEBAQEBAQEBAQEBAQEBAQEBAQEBAQEBAQEBAQEBAQEBAQEBAQEBAQEBAXlRAQEBAQEBAQEBAQEBAQEBAQEBAQEBAQEBASsBAQEBAQEBAQEBAQEBAQEBAQEBAQEBAQEBAQEBAQEBAQEBAQAAAQEBAQEBAQEBAQEBAQEBAQEBAQEBAQEBAQEBAQEBAQEBAQEBAQEBAQEBAQEBAQEBAQEBAQEBAQEBAQEBAQFzdwEBAQEBAQEBAQEBAQEBAQEBAQEBAQEBAQEBAQEBAQEBAQEBAQEBAQEBAQEBAQEBAQEBAQEBAQEBAQEBAQEBAQEBAUh2AQEBAQEBAQEBAQEBAQEBAQEBAQEBAQEBAQEBAQEBAQEBAQEBAQEBAQEBAQEBAQEBAQEBAQEBAQEBAQEBAQEAAAEBAQEBAQEBAQEBAQEBAQEBAQEBAQEBAQEBAQEBAQEBAQEBAQEBAQEBAQEBAQEBAQEBAQEBAQEBAQEBAQEBdiABAQEBAQEBAQEBAQEBAQEBAQEBAQEBAQEBAQEBAQEBAQEBAQEBAQEBAQEBAQEBAQEBAQEBAQEBAQEBAQEBAQEBAQEVGAEBAQEBAQEBAQEBAQEBAQEBAQEBAQEBAQEBAQEBAQEBAQEBAQEBAQEBAQEBAQEBAQEBAQEBAQEBAQEBAQEBAAABAQEBAQEBAQEBAQEBAQEBAQEBAQEBAQEBAQEBAQEBAQEBAQEBAQEBAQEBAQEBAQEBAQEBAQEBAQEBAQEBAXN0AQEBAQEBAQEBAQEBAQEBAQEBAQEBAQEBAQEBAQEBAQEBAQEBAQEBAQEBAQEBAQEBAQEBAQEBAQEBAQEBAQEBAQF1LgcBAQEBAQEBAQEBAQEBAQEBAQEBAQEBAQEBAQEBAQEBAQEBAQEBAQEBAQEBAQEBAQEBAQEBAQEBAQEBAQEBAQAAAQEBAQEBAQEBAQEBAQEBAQEBAQEBAQEBAQEBAQEBAQEBAQEBAQEBAQEBAQEBAQEBAQEBAQEBAQEBAQEBAQFwcQEBAQEBAQEBAQEBAQEBAQEBAQEBAQEBAQEBAQEBAQEBAQEBAQEBAQEBAQEBAQEBAQEBAQEBAQEBAQEBAQEBAQEBEnIBAQEBAQEBAQEBAQEBAQEBAQEBAQEBAQEBAQEBAQEBAQEBAQEBAQEBAQEBAQEBAQEBAQEBAQEBAQEBAQEBAQEAAAEBAQEBAQEBAQEBAQEBAQEBAQEBAQEBAQEBAQEBAQEBAQEBAQEBAQEBAQEBAQEBAQEBAQEBAQEBAQEBAQEBbl0BAQEBAQEBAQEBAQEBAQEBAQEBAQEBAQEBAQEBAQEBAQEBAQEBAQEBAQEBAQEBAQEBAQEBAQEBAQEBAQEBAQEBJW8EAQEBAQEBAQEBAQEBAQEBAQEBAQEBAQEBAQEBAQEBAQEBAQEBAQEBAQEBAQEBAQEBAQEBAQEBAQEBAQEBAQEBAAABAQEBAQEBAQEBAQEBAQEBAQEBAQEBAQEBAQEBAQEBAQEBAQEBAQEBAQEBAQEBAQEBAQEBAQEBAQEBAQEBAREpAQEBAQEBAQEBAQEBAQEBAQEBAQEBAQEBAQEBAQEBAQEBAQEBAQEBAQEBAQEBAQEBAQEBAQEBAQEBAQEBAQEBQmxtAQEBAQEBAQEBAQEBAQEBAQEBAQEBAQEBAQEBAQEBAQEBAQEBAQEBAQEBAQEBAQEBAQEBAQEBAQEBAQEBAQEBAQAAAQEBAQEBAQEBAQEBAQEBAQEBAQEBAQEBAQEBAQEBAQEBAQEBAQEBAQEBAQEBAQEBAQEBAQEBAQEBAQEBAQFoaSMBAQEBAQEBAQEBAQEBAQEBAQEBAQEBAQEBAQEBAQEBAQEBAQEBAQEBAQEBAQEBAQEBAQEBAQEBAQEBAQEBAWprWQEBAQEBAQEBAQEBAQEBAQEBAQEBAQEBAQEBAQEBAQEBAQEBAQEBAQEBAQEBAQEBAQEBAQEBAQEBAQEBAQEBAQEAAAEBAQEBAQEBAQEBAQEBAQEBAQEBAQEBAQEBAQEBAQEBAQEBAQEBAQEBAQEBAQEBAQEBAQEBAQEBAQEBAQEBATtkZQEBAQEBAQEBAQEBAQEBAQEBAQEBAQEBAQEBAQEBAQEBAQEBAQEBAQEBAQEBAQEBAQEBAQEBAQEBAQEBX2ZnAQEBAQEBAQEBAQEBAQEBAQEBAQEBAQEBAQEBAQEBAQEBAQEBAQEBAQEBAQEBAQEBAQEBAQEBAQEBAQEBAQEBAQEBAAABAQEBAQEBAQEBAQEBAQEBAQEBAQEBAQEBAQEBAQEBAQEBAQEBAQEBAQEBAQEBAQEBAQEBAQEBAQEBAQEBAQEhM2IqAQEBAQEBAQEBAQEBAQEBAQEBAQEBAQEBAQEBAQEBAQEBAQEBAQEBAQEBAQEBAQEBAQEBAQEBAQEBAUoNYwEBAQEBAQEBAQEBAQEBAQEBAQEBAQEBAQEBAQEBAQEBAQEBAQEBAQEBAQEBAQEBAQEBAQEBAQEBAQEBAQEBAQEBAQAAAQEBAQEBAQEBAQEBAQEBAQEBAQEBAQEBAQEBAQEBAQEBAQEBAQEBAQEBAQEBAQEBAQEBAQEBAQEBAQEBAQEBASQvYQEBAQEBAQEBAQEBAQEBAQEBAQEBAQEBAQEBAQEBAQEBAQEBAQEBAQEBAQEBAQEBAQEBAQEBAQEBATYtIgEBAQEBAQEBAQEBAQEBAQEBAQEBAQEBAQEBAQEBAQEBAQEBAQEBAQEBAQEBAQEBAQEBAQEBAQEBAQEBAQEBAQEBAQEAAAEBAQEBAQEBAQEBAQEBAQEBAQEBAQEBAQEBAQEBAQEBAQEBAQEBAQEBAQEBAQEBAQEBAQEBAQEBAQEBAQEBAQEBXV5OXwEBAQEBAQEBAQEBAQEBAQEBAQEBAQEBAQEBAQEBAQEBAQEBAQEBAQEBAQEBAQEBAQEBAQEBQmBUAQEBAQEBAQEBAQEBAQEBAQEBAQEBAQEBAQEBAQEBAQEBAQEBAQEBAQEBAQEBAQEBAQEBAQEBAQEBAQEBAQEBAQEBAQEBAAABAQEBAQEBAQEBAQEBAQEBAQEBAQEBAQEBAQEBAQEBAQEBAQEBAQEBAQEBAQEBAQEBAQEBAQEBAQEBAQEBAQEBAQFaMxVbAQEBAQEBAQEBAQEBAQEBAQEBAQEBAQEBAQEBAQEBAQEBAQEBAQEBAQEBAQEBAQEBAQEBVVRcPQEBAQEBAQEBAQEBAQEBAQEBAQEBAQEBAQEBAQEBAQEBAQEBAQEBAQEBAQEBAQEBAQEBAQEBAQEBAQEBAQEBAQEBAQEBAQAAAQEBAQEBAQEBAQEBAQEBAQEBAQEBAQEBAQEBAQEBAQEBAQEBAQEBAQEBAQEBAQEBAQEBAQEBAQEBAQEBAQEBAQEBASQNRFUBAQEBAQEBAQEBAQEBAQEBAQEBAQEBAQEBAQEBAQEBAQEBAQEBAQEBAQEBAQEBAQEqVldYWQEBAQEBAQEBAQEBAQEBAQEBAQEBAQEBAQEBAQEBAQEBAQEBAQEBAQEBAQEBAQEBAQEBAQEBAQEBAQEBAQEBAQEBAQEBAQEAAAEBAQEBAQEBAQEBAQEBAQEBAQEBAQEBAQEBAQEBAQEBAQEBAQEBAQEBAQEBAQEBAQEBAQEBAQEBAQEBAQEBAQEBAQEBATBSU0IBAQEBAQEBAQEBAQEBAQEBAQEBAQEBAQEBAQEBAQEBAQEBAQEBAQEBAQEBAQFCP1QiAQEBAQEBAQEBAQEBAQEBAQEBAQEBAQEBAQEBAQEBAQEBAQEBAQEBAQEBAQEBAQEBAQEBAQEBAQEBAQEBAQEBAQEBAQEBAQEBAAABAQEBAQEBAQEBAQEBAQEBAQEBAQEBAQEBAQEBAQEBAQEBAQEBAQEBAQEBAQEBAQEBAQEBAQEBAQEBAQEBAQEBAQEBAQEBRkpLTE0BAQEBAQEBAQEBAQEBAQEBAQEBAQEBAQEBAQEBAQEBAQEBAQEBAQEBASJOT1BRAQEBAQEBAQEBAQEBAQEBAQEBAQEBAQEBAQEBAQEBAQEBAQEBAQEBAQEBAQEBAQEBAQEBAQEBAQEBAQEBAQEBAQEBAQEBAQEBAQAAAQEBAQEBAQEBAQEBAQEBAQEBAQEBAQEBAQEBAQEBAQEBAQEBAQEBAQEBAQEBAQEBAQEBAQEBAQEBAQEBAQEBAQEBAQEBAQECRjtHEgIBAQEBAQEBAQEBAQEBAQEBAQEBAQEBAQEBAQEBAQEBAQEBAQEBAUgyC0kBAQEBAQEBAQEBAQEBAQEBAQEBAQEBAQEBAQEBAQEBAQEBAQEBAQEBAQEBAQEBAQEBAQEBAQEBAQEBAQEBAQEBAQEBAQEBAQEBAQEAAAEBAQEBAQEBAQEBAQEBAQEBAQEBAQEBAQEBAQEBAQEBAQEBAQEBAQEBAQEBAQEBAQEBAQEBAQEBAQEBAQEBAQEBAQEBAQEBAQEBPj9AQUIjAQEBAQEBAQEBAQEBAQEBAQEBAQEBAQEBAQEBAQEBAQFDCURFHwEBAQEBAQEBAQEBAQEBAQEBAQEBAQEBAQEBAQEBAQEBAQEBAQEBAQEBAQEBAQEBAQEBAQEBAQEBAQEBAQEBAQEBAQEBAQEBAQEBAQEBAAABAQEBAQEBAQEBAQEBAQEBAQEBAQEBAQEBAQEBAQEBAQEBAQEBAQEBAQEBAQEBAQEBAQEBAQEBAQEBAQEBAQEBAQEBAQEBAQEBAQEBCTYtDzcEAQEBAQEBAQEBAQEBAQEBAQEBAQEBAQEBAQEBATg5Ojs8PQEBAQEBAQEBAQEBAQEBAQEBAQEBAQEBAQEBAQEBAQEBAQEBAQEBAQEBAQEBAQEBAQEBAQEBAQEBAQEBAQEBAQEBAQEBAQEBAQEBAQEBAQAAAQEBAQEBAQEBAQEBAQEBAQEBAQEBAQEBAQEBAQEBAQEBAQEBAQEBAQEBAQEBAQEBAQEBAQEBAQEBAQEBAQEBAQEBAQEBAQEBAQEBAQECKywtLi8wMQEBAQEBAQEBAQEBAQEBAQEBAQEBAQEKFzIzNBk1AQEBAQEBAQEBAQEBAQEBAQEBAQEBAQEBAQEBAQEBAQEBAQEBAQEBAQEBAQEBAQEBAQEBAQEBAQEBAQEBAQEBAQEBAQEBAQEBAQEBAQEBAQEAAAEBAQEBAQEBAQEBAQEBAQEBAQEBAQEBAQEBAQEBAQEBAQEBAQEBAQEBAQEBAQEBAQEBAQEBAQEBAQEBAQEBAQEBAQEBAQEBAQEBAQEBAQEBAQEaGxwdHgsfICAhAyIjAQEBCCQDAwclGiYnKCkqAQEBAQEBAQEBAQEBAQEBAQEBAQEBAQEBAQEBAQEBAQEBAQEBAQEBAQEBAQEBAQEBAQEBAQEBAQEBAQEBAQEBAQEBAQEBAQEBAQEBAQEBAQEBAQEBAAABAQEBAQEBAQEBAQEBAQEBAQEBAQEBAQEBAQEBAQEBAQEBAQEBAQEBAQEBAQEBAQEBAQEBAQEBAQEBAQEBAQEBAQEBAQEBAQEBAQEBAQEBAQEBAQEBCQoLDA0ODA8QERISEhMUFQ8WFwwYGQEBAQEBAQEBAQEBAQEBAQEBAQEBAQEBAQEBAQEBAQEBAQEBAQEBAQEBAQEBAQEBAQEBAQEBAQEBAQEBAQEBAQEBAQEBAQEBAQEBAQEBAQEBAQEBAQEBAQAAAQEBAQEBAQEBAQEBAQEBAQEBAQEBAQEBAQEBAQEBAQEBAQEBAQEBAQEBAQEBAQEBAQEBAQEBAQEBAQEBAQEBAQEBAQEBAQEBAQEBAQEBAQEBAQEBAQEBAQECAwQEBQYGBgYGBgcEBAg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Ki6hCqTErcFJSpOdhoMNgKSdDxXLeC1gXaUSutHluTk=</DigestValue>
    </Reference>
    <Reference Type="http://www.w3.org/2000/09/xmldsig#Object" URI="#idOfficeObject">
      <DigestMethod Algorithm="http://www.w3.org/2001/04/xmlenc#sha256"/>
      <DigestValue>dDcPPaskINWWUvyNRk6f8DLFIgqclY45cuAFYszUQuU=</DigestValue>
    </Reference>
    <Reference Type="http://uri.etsi.org/01903#SignedProperties" URI="#idSignedProperties">
      <Transforms>
        <Transform Algorithm="http://www.w3.org/TR/2001/REC-xml-c14n-20010315"/>
      </Transforms>
      <DigestMethod Algorithm="http://www.w3.org/2001/04/xmlenc#sha256"/>
      <DigestValue>CbH9CXvDuFqmxVhPfZjRBtOW+TK0eswFUeiTB2coBu4=</DigestValue>
    </Reference>
    <Reference Type="http://www.w3.org/2000/09/xmldsig#Object" URI="#idValidSigLnImg">
      <DigestMethod Algorithm="http://www.w3.org/2001/04/xmlenc#sha256"/>
      <DigestValue>r6ecQglOVxi/XG/BF55zcnZcz+uLxeYiylCNuFdfb7I=</DigestValue>
    </Reference>
    <Reference Type="http://www.w3.org/2000/09/xmldsig#Object" URI="#idInvalidSigLnImg">
      <DigestMethod Algorithm="http://www.w3.org/2001/04/xmlenc#sha256"/>
      <DigestValue>AJLsl1SMMaY8vFstHaZVQkhz/zZ9urbydYu5Txa9t+k=</DigestValue>
    </Reference>
  </SignedInfo>
  <SignatureValue>OcVUF4TxoA/ZpgOgPuevvpbLzEUdR5oLi0nHOATIahHiyq2q365N2ONSDiXOUwvQnWkPaRzB2VRS
8UzsTEstyj1Gj0d4o63x61JKm+vPixwT5bEWOcQxv+fnKQMdU8vzzXpmtCiEZCaFEJNUZLPLX2o4
dfgA/DD198n67YVAG6KiTFXypwf0jH6jRr3v5LIPP0wJLP82/QIsVWmkrB4tR8dtFDnkQyHubXmO
MpodrjQYVBIVdL5h96Uzn2/HgAj/6sTgnphJn5ikwakGisCiRwJTwQ0NUyto+omPMlu/dbCxGYzu
iJbtluQ1HegcLSmvbqgmzNyvdFZGTEm7X6ovyA==</SignatureValue>
  <KeyInfo>
    <X509Data>
      <X509Certificate>MIIGZDCCBEygAwIBAgIDBUMLMA0GCSqGSIb3DQEBCwUAMHYxCzAJBgNVBAYTAkZSMRwwGgYDVQQKDBNBTFNUT00gVFJBTlNQT1JUIFNBMRcwFQYDVQQLDA4wMDAyIDM4OTE5MTk4MjEwMC4GA1UEAwwnQWxzdG9tIFVzZXJzIENlcnRpZmljYXRpb24gQXV0aG9yaXR5IFYxMB4XDTIzMDczMTExNTgyMVoXDTI2MDIxNjAwMDAwMFowgZAxLDAqBgkqhkiG9w0BCQEWHW1iaXpvLm10aGVtYnVAZ2liZWxhLXJhaWwuY29tMQswCQYDVQQGEwJaQTEPMA0GA1UECgwGQUxTVE9NMRIwEAYDVQQLDAlUcmFuc3BvcnQxFjAUBgoJkiaJk/IsZAEBDAYyOTY3ODUxFjAUBgNVBAMMDW1iaXpvIE1USEVNQlUwggEiMA0GCSqGSIb3DQEBAQUAA4IBDwAwggEKAoIBAQCWuziZNundq3xZXYj+ky/5swJnCtdmOValBeWAir8qgSlDE93fC+MRMnaiOgQ7s8Ssk3TAjyDjgd/ojKCxIhiLmo9cTL4dYj1Mu4qlBH4dyC6JCukd8ZrXHMyeU/lYQNtYWUY3xYtccXjTFwYX3JcKQD0M1oU/zCAFGVHZfFD2xLYniu5MKLtVI7N/IcUlvvS6yalFg9rSz6ip2FZl2yNLkevHmm6w1hkHWsEvntTiBLuQPJPzPFjlHb0HaOjCbS+VNvb79uDp3TDZ3vGd7f0wks0Vn3eKoRptytfav2eRwe27xpbOaQRe7XvMwT5N2jWimpDHYo/kt7WwEMJr/4SXAgMBAAGjggHeMIIB2jAdBgNVHQ4EFgQUXfUtReuyXFAfxhRLLL4B5lMF4JcwHwYDVR0jBBgwFoAUNnmFgsd7v5MFRBa2ZdY4FY3WDf8wVAYDVR0gBE0wSzBJBgRVHSAAMEEwPwYIKwYBBQUHAgEWM2h0dHA6Ly9wa2kuYWxzdG9tLmh1Yi9jcC9jcF9hbHN0b21fdHJhbnNwb3J0X3YxLnBkZjAfBgNVHSUEGDAWBggrBgEFBQcDAgYKKwYBBAGCNxQCAjAOBgNVHQ8BAf8EBAMCB4AwVwYDVR0RBFAwTqAtBgorBgEEAYI3FAIDoB8MHW1iaXpvLm10aGVtYnVAZ2liZWxhLXJhaWwuY29tgR1tYml6by5tdGhlbWJ1QGdpYmVsYS1yYWls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almwxsatzsGq+zPHRJo5rIWiCRCf1DhzldjNssXlrAJ38FwqWrKVE3x1xqoPvRzv88ob1cQGvtIEv6NASjKKaHH1ifP/oTs5dX2h88t7374DMloCe1hh71OnpUcAClxnLvR2p2IrIpkritSMSwDGXpAj+EzcuKpbJxAzya13mpI8vsdDzPVEk0+sigEfxy8T9VwaolXEUKpaYKZEv4yt3xV4JbWeL8h4wz+3+C7wmAIXgkeFBQgq/199AF37n0UKSUdOstpWcnvWD/PjnXjZybryEqpdaNI848YoIQXrNwkmbw2AGuZUPGgmVE12Sd/8cBehCGSqQUOHk6NhzC7m+4VBm9d6Ua7YIJDRWOf1r7TeM1unSAbf65lCELfL+0fJ03Qq07EXdGcVB2q8v4Jg/CCm2+w8M0IFJYoDelpmI3B+sTFUso6EosTixmCCU1/Bfmzc+dMkv//zGzJnyH6WJzFvm1E2tj1FVm31IDkhqzoxtm1gBhoqqdLdqi0zJzeMa5fSESTZ27M74d0rV5Zshz1JzJXuTydGYMTNy1zIlGXsjoqlR0ncFjR+A9hASRBT6zCBhRPhQx2CDmtVmz2e/bA+gSy9jTqf66HtvSgsdlZFBk5cvTXLvf/CsC7AESQLfo6SnrWKZc++LBVDtyBrz2deRbg7rDXPI9so9tMIP70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uATk+KMwrzcLZI01UVaQxI9x6J0Uvp/kFrpONf7/NtM=</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ZVx2RctSFr4eVdGFv3m/wNyHUgu8fvAtlcVwrLSo6gI=</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aid/eAF6CX0XkGtxRgpb2KwamaTxTu5mfP9kkTxZDIg=</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y4bXoXqN4XIwHfQXh/4qHmwwhEowULjwFTKNMxvW7n0=</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qsNFXRCrBFUiCmhegAaiNIHv1waTwTuCwxxXsiO0vuU=</DigestValue>
      </Reference>
      <Reference URI="/xl/worksheets/sheet2.xml?ContentType=application/vnd.openxmlformats-officedocument.spreadsheetml.worksheet+xml">
        <DigestMethod Algorithm="http://www.w3.org/2001/04/xmlenc#sha256"/>
        <DigestValue>5Np9UNqFBEjKA4zA6XQEpiloNqU/GOP2mkzvg+sPMMQ=</DigestValue>
      </Reference>
      <Reference URI="/xl/worksheets/sheet3.xml?ContentType=application/vnd.openxmlformats-officedocument.spreadsheetml.worksheet+xml">
        <DigestMethod Algorithm="http://www.w3.org/2001/04/xmlenc#sha256"/>
        <DigestValue>M9YBf+h5Fo3q8OH3HCpDU6rxWybSZwOUJqSIAMg88qQ=</DigestValue>
      </Reference>
      <Reference URI="/xl/worksheets/sheet4.xml?ContentType=application/vnd.openxmlformats-officedocument.spreadsheetml.worksheet+xml">
        <DigestMethod Algorithm="http://www.w3.org/2001/04/xmlenc#sha256"/>
        <DigestValue>erugXThpXtROyfmHUj5iTkz+6NnkQzdy7jG64MxhS/Q=</DigestValue>
      </Reference>
      <Reference URI="/xl/worksheets/sheet5.xml?ContentType=application/vnd.openxmlformats-officedocument.spreadsheetml.worksheet+xml">
        <DigestMethod Algorithm="http://www.w3.org/2001/04/xmlenc#sha256"/>
        <DigestValue>wbWJMvnnYeEsK3PohQgxBGB82ghUWuHnQXd7lK3Wed8=</DigestValue>
      </Reference>
    </Manifest>
    <SignatureProperties>
      <SignatureProperty Id="idSignatureTime" Target="#idPackageSignature">
        <mdssi:SignatureTime xmlns:mdssi="http://schemas.openxmlformats.org/package/2006/digital-signature">
          <mdssi:Format>YYYY-MM-DDThh:mm:ssTZD</mdssi:Format>
          <mdssi:Value>2024-06-03T11:39:24Z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LcAAABFAAAAAAAAAAAAAACQCwAAZwQAACBFTUYAAAEAaM8AAAwAAAABAAAAAAAAAAAAAAAAAAAAgAcAADgEAAA1AQAArgAAAAAAAAAAAAAAAAAAAAi3BACwpwIARgAAACwAAAAgAAAARU1GKwFAAQAcAAAAEAAAAAIQwNsBAAAAkAAAAJAAAABGAAAAjAsAAIALAABFTUYrIkAEAAwAAAAAAAAAHkAJAAwAAAAAAAAAJEABAAwAAAAAAAAAMEACABAAAAAEAAAAAACAPyFABwAMAAAAAAAAAAhAAAXYCgAAzAoAAAIQwNsBAAAAAAAAAAAAAAAAAAAAAAAAAAEAAAD/2P/gABBKRklGAAEBAQDIAMgAAP/bAEMACgcHCQcGCgkICQsLCgwPGRAPDg4PHhYXEhkkICYlIyAjIigtOTAoKjYrIiMyRDI2Oz1AQEAmMEZLRT5KOT9APf/bAEMBCwsLDw0PHRAQHT0pIyk9PT09PT09PT09PT09PT09PT09PT09PT09PT09PT09PT09PT09PT09PT09PT09PT09Pf/AABEIAGE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TTDTz3qM1Ixhpje1OamE0AMam0800CgY7NJQaM0AJRS5ppoAWlpgNLmkMWkKg0UmaADaKXFJS0ALupwNMoFAEmeKcDUeacDQA8GlBpmc0vWgB+aUGmgU4GmIcKcKZmnDpQA/NLTKcKAHA08VGKeKAJB7U9aYDTloAqGmEU81DLIsYyT/9egQpFMIqAy3H3hENvpu5oF0jxFxwV6qeooAJZo4vvsBn86I5klTchyPWmRRH/WP99v09qgA8i82jhZRkD3FAy5SZpM0hoAUmkprMKZLOkS7nYKB60AS0ZqGC4jnBMbZwcHjGKl60hgTTJJBHGznJCjPFU7qRotQtzztIKnmrZ+ZTQA2C5juE3xsGWpc8VkW3+jhnTojlHHqOxrVQ5oAkzSg0w0oNAD806mZp1ADgacDTAacKAH0ZpM06gRDNcrblN38bBasKazb0eZMR1Mabx+dXoX3orDkMM0wJ80oNMBpwNADxTlqOng0ASCnqajBp4oAqNVSVh9oQEgcHH1q01ULoYnQ+mP50CLXaqVzATdRMoIyfnx0IFWxRnmgBuRiql6BtjfurirTMB1/WqN9OhiwrZIYdPrQMuZxSP0qISufuxH8TimsZj/cH5mgDLeSS5VotxLRlj7kg8VZtD9q/fuOnyqD29TVW0Vm1C5G/HPUDrzWgIMdXc/jigCOP93qbgdHjBI9wcVd3ADms5IkbUHByQsY6k+tW/s8X9xfxoAo6y4HkspGVYn9KuLcRlAd68j+9VHWYo1tQVCqdw5A/Or0SKEGAOnpQBRiliFxdqzKVYhv0qzZ3aG3QFiSOOhNVrmZba9djjDRfqD/9ekt1u47ZXURkAZ2HOT+NIDR+0L6Of+Aml+0ekUh/4DTbaZZ4UkToRU/FADBOxH+qf9P8aUTPn/Uv+Yqu96UYlIXdFOGZcfyq3HIsqq6HIYZBoAb50mf9S35inCZ/+eDf99CmTXMcJwx+bBbFQrqMYDearRspxsPJ9ulMC0J3/wCeD/mP8acbgjrDL+QplvcpcKSmcqcEMMEGrHWgDPNwv9oSFg6hogOVPqansLqIW6KXUMOME02cbL+Fuzqyf1qW0iSS3+ZFI3N1Ge9AD7m4MBjbgxlsMatKc1Qu9PR7dxFuU4yAp4P4U2yu2+zRtLyp43Dt9aANASjzfL/ixmpc1nTybdQt8dSCK0R0oAIJhMgYdM45qdTWZbsYb6WL+FjkCtJTmgCoao3o+eL3bFXjUE0e942/unNAhRRQeKSgCvPAJHDEnjt1FVLyPEaDefvgfrV+aISrtLMP904rOu9P/dEo8rMOQC1AywIj/wA9ZPzprxgKSZJOP9o1Uis45k3R3E3uN3Ipsto+5YkuZSW+8CegoAS0tXNy0h3BWXIIPXmrwhAGN7/99VALOdQNt03HTKil8m8XpMjfVKAK8wFtdlpHkWN1xvB4B96ssY0i3tMwXrnfTGS9OVZYGB7ciq0do8DBhZoxHTEnA/OgCVbQ3YMkzSBD9xSe3qahSQ2mYbiSVSPuMBkMO3brVsXcgOHtZh9AD/Wg38QOGSVD/tRmgDOksri8uYncOseT97GQPetUW8gGPOP4qKjXUrXgGZB9eKlF9bHpNGf+BCgCpEj2t4YfN2rJ8yHaOvcVbKzAZ85MDrlf/r02U21ym12Rh1+90pi2Nsx+Z2kHo0hIoAoLcTfaHtY5I9kjHEuDgZ6gVqQrPDGqKkZVRgYJqRoIZIfKZFKemKiFicbftE5j/u5/r1oAo3M0st1G/l5jVxGdrZyc5q8UUzLNJbyh1GAQAatxIkSBUAVV6ClLqOen1oAoQ3aRX0+7coYKeVNX0vISBiRPzrPu7hLe5WfepXG1wDzj1p76jZFNzSxv7Dk0ATak6ta742G9CCuPWrNkVFrGFORtHNY8U1tM5kZSq9FVVOfqcUR3AtWZQLhYyfkzwPpzQB0WRisYTGBJY9hKykmML259Kfbm8vUbDGKL1YZJq5bWr233QjE9SScmgCKJZTdW8ky7VwVUd+netZelUbgSyx/6ohlO5SCDzT4b5GGHBVx94EdKAFlQLqML/wB4EVfWsyWdJblCjZwwGf51pIy4GGH50CKpphNOJphNADSabmlNMoAUmmkZoJ5puaAK8lnFK25lIb1UkGnRQRwAhFxnqSck1KSKTNAwpCaSkagBSeaWo885pQaAFNJjPal3e1GaAF2Kw5AP1qJ7SB/vQxn6qKlzSg80gKp020Yf8e6fgKadJtD/AMsQPoTV0UEUAURpFsDwrj6OaeulwgcPMP8Atq1XOlOFMCg2kwn/AJaTZ/66Gof7GgJ5aT8TWoTioi2KAKiaVGn3Wx/wFT/SplsNrZWTB9di/wCFTB6kVqAIhbTDpcH8UFPFtORzcA/WMVOpzUq0AQrDcD/luv8A37/+vTxHcjjzYz/wD/69TZxThQBEqXPeSLH+6f8AGmyWJnI81l+oTn86sipBQBDb2UcBzyT6ntVkRr/dH5Ugp46UCM9qjapWqNqAG0w080w0AMJ5ppNONNNABnNNJozmkPFAxc9aTPFJnmkzzQAE0A0hpKAHUmeabmgdaAJA3FKGqPNANAEwanE8VECMc07cKAHindqjB5p2aAGsaZnNOYZpgFAD1FSAc1GtSrQBInJqdelQpUooAdTxTBThQA8e1OFNFPFADhUimoxzTxQIpGozRRQAw0w0UUANqM0UUAIKSiigY00CiigBP4qSiigBlO70UUAApaKKAFFOFFFADhSjrRRQAh603+I0UUAPX71SiiigCRalWiigB4pVoooAcKePvUUUCHr0p47UUUAf/9kAAAAIQAEIJAAAABgAAAACEMDbAQAAAAMAAAAAAAAAAAAAAAAAAAAbQAAAQAAAADQAAAABAAAAAgAAAAAAAL8AAAC/AACAQwAAwkIDAAAAAAAAgAAAAID+/zdDAAAAgAAAAID//4tCIQAAAAgAAABiAAAADAAAAAEAAAAVAAAADAAAAAQAAAAVAAAADAAAAAQAAABRAAAAeMIAAAAAAAAAAAAAtwAAAEUAAAAAAAAAAAAAAAAAAAAAAAAAAAEAAGEAAABQAAAAKAAAAHgAAAAAwgAAAAAAACAAzAC4AAAARgAAACgAAAAAAQAAYQAAAAEAEAAAAAAAAAAAAAAAAAAAAAAAAAAAAAAAAABZa1lrWWtZazlrWWs5a1lrOGc5azhnOWs4ZzlnOGc5ZxhnOGc4ZzhnGGM4ZxhjOGcXYxhnF2M4ZxdjGGMXYxhjF2MXYxdjGGMXYxdjF2MYY/ZeF2P2Xhdj9l73XvZe92LWXvdi9l73YvZe92L2Yvdi1l72YvZe92LWXvZi9l73YtZe9l7WXvZe1l72XtZe9l7WXvZe1l72XtZe9l7WXvZi1l72XtZe1l7VWtZe1l72XtVa1l7VXtZe1VrWXtVe1l61WtVe1VrWXrVa1V7VWtZe1VrWXtVa1l7VWtZe1VrWXtVa1l7VWtZe1VrWXtVe1l7VWtZe1V7WXtVa1l7VXtZe1VrWXtZe9l7WXvZe1l72XtZe9l7WXvZi1l72YvZe92LWXvdi9l73YvZe92L2Yvdi9l73YvZe92L2Xvdi92IXY/Zi92L2Xvdi1l72YvZe92L2XvZe1l72XtZe9mL2Xvdi9l73YvZe92L2Xvdi92IXZ/diF2cXYxhnF2MYZxdjGGcXZxhnGGc4ZxhnOGc4ZzlrOGc5azhrWWs5a1lrOWtZbzlrWWs5a1pvOWtab1lrWm85a1lrWWtab1lrWm9Zb3pvWWtab1lrem9Za3pvWm96b3pvem9ab3pvWm96b3pvm3N6b3tvem+bc3tvm3N7b5tzem+bc5tznHN7b5tzm3Ocd1prWWtaa1lrWWs5Z1lrOWdZazlnWWs4ZzlnOGc5ZzhnOWc4ZzlnOGc4ZxhnOGc4ZzhnGGM4ZxhjOGcXYzhnF2MYYxdjGGMXYxdjF2MXYxdjF2P3Yhdj92IXY/deF2P3Xvdi9l73YvZe92L2Xhdj92IXY/diF2P2Yvdi9l73YtZe92LWXvZi1l72XtZe92L2XvZi1l72XtZe9l7WXvZi9l72YtZe9mLWXvZe1l72XtZe9l7WXvZe1l72XtZe9l7WXtZe1VrWXtVe1l7VWtZe1V7WXtVa1l7VXtZe1V72XtZe1l7VXvZe1l7WXtVe9l7WXtZe1VrWXtZe1l7WXvZe1l72XtZe9mLWXvZe1l72XtZe9mLWXvdi9l72YtZe92L2Xvdi9l73YvZe92L2Yhdj92IXY/diF2P3Yhdj92IXY/diF2P3Yhdj92IXY/ZiF2P3YvZi1l73YvZe92L2Xvdi9l73YvZe92L2Yvdi92IXY/diF2P3YhhnF2MYZxdjOGcYZxhnGGc4ZxhnOWs4ZzlrOWtZazlrWWs5a1lrOWtZbzlrWW85a1pvWWtab1lrWm9Za1pvWWtab1lvWm9Zb3pvWm96b1pvem96b3pvem97c3pve3N6b3tzem97c3pvm3N7c3tvem+bc3tvm3N7c5xzm3Obc5tznHObc5xzm3Ocd5tzWWtaazlrWWs5Z1lrOGc5azhnWWs4ZzlnOGc4ZxhjOGc4ZzhnGGc4ZxhnOGcYYzhnF2M4ZxdjGGMXYxhnF2MYYxdjGGP3Yhdj92IXY/deF2P3Xhdj914XY/deF2P2Xvdi1l72YtZe9mL2Xvdi9l73YvZi92L2Xvdi9l72YtZe9l7WXvZe1l72XtZe9l7WXvZe1l72XtVe1l7WXvZe1l72XtZe9l7WXvZe1l72XtVa1l7VXtZe1VrWXtVe1l7VWtZe1VrWXtVa1l7VWtZe1VrWXtVa1l7VWtZe1VrWXtVa1l7VWtZe1VrWXtVa1l7VWtZe1VrWXtVa1l7VWtZe1VrWXtZe9l7WXvZe1l72XtZe9l7WXvZi1l72XtZe9mLWXvZe9l73YvZe9mL2Xvdi9l73YvdiF2P2Yvdi92IXY/Zi92L3Yvdi9l73YvZe92L2Xvdi1l72XtZe9l7WXvZi1l72YtZe9mLWXvdi9l73YvZi92L3Yhdj92IXYxdjGGcXYxhnF2MYZxdnOGcYZzlrOGc5azhrOWs4azlrOWtZazlrWWs5a1lrOWtZazlrWW85a1lvWWtab1lrWm9Za1pvWWtab1pvem9Zb3pvWm96b1pvem96b3tzWm97c3pve3N6b3tzem97b3pve3N7b5tze2+bc3tzm3N7b5tzm3Occ5tzm3Nab1lrWmtZa1lrOWtZazlnWWs5Z1lrOGc5azhnOGc4ZzlnOGc5ZzhnOWc4ZzhnGGc4ZxhjOGcXYzhnGGMYZxdjGGcXYxhjF2MYYxdjF2P3YhdjF2MXY/deF2P3Xhdj9173YvZe92L2Xvdi9mL3YvZiF2P3Yvdi9l73YvZe9mLWXvdi9l72YtZe9mL2Xvdi9l73YtZe9l7WXvZe1l72XtZe92L2XvZe1l72XtZe9l7WXvZe1l72XtZe9l7WXvZe1l7WXtVe1l7VWtZe1V7WXtVa9l7VXtZe1VrWXtZe9l7WXvZe1l72XtZe9l7WXvZe1l7WXtZe1l7VXvZe1l72XtZe9l7WXvZi9l73YvZe92L2Xvdi9mL3YvZe92L2Yvdi9l4XY/Zi92L2Xvdi92IXY/diF2f3Yhdj92IXZ/diF2P3Yhdj92IXY/ZiF2P2Yvdi9l72YtZe9mLWXvdi9l73YvZe92L2Xvdi9l4XY/diF2P3YhdnF2MXZxdjGGcXZxhnF2c4ZxhnOGcYZzlrOGc5azhrWWs5a1lrOWtZazlrWWs5a1pvWWtZb1lrWm9Za1pvWWtab1lrWm9Za1pvWm9ab1lvem9ab3pvWm96c3pvenNab3tzem97c3pve3N6c3tzem+bc3pvm3N7b5tze3Obc3tznHObc5tzm3Occ5tznHObc1lrWWtZa1lrOWdZazhnWWs4ZzlrOGc5ZzhnOGcYZzhnGGc4ZzhnOGcYYzhnGGM4ZxdjGGcXYxhnF2MYYxdjGGMXYxdjF2MXY/deF2P3Xhdj914XY/deF2P2Xvdi9l4XY/Ze92L2Xvdi9l73YvZe92L2Xvdi9l73YtZe9l7WXvZi1l72XtZe9l7WXvZe1l73YtZe9l7WXvZe1l72XtZe9l7WXvZe1l72XtVe1l7VXtZe1VrWXtVe1l7VWtZe1V7WXtVa1l7VWtZe1VrWXtVa1l7VWtZe1VrWXtVa1l7VXvZe1VrWXtVe1l7VWtZe1V7WXtVa1l7VWtZe1VrWXtZe9l7VXvZe1l73YvZe92L2Xvdi9l73YvZe92L2Xvdi9l73YvZe92L2Xvdi9l73YvdiF2P3Yhdj92IXY/diF2P3Yhdj9mL3YvZi92L2Xvdi9l73YtZe9l7WXvZe1l72XtZe9mLWXvZe9l73YvZe92L3Yhdj92IXY/diF2f3YhhnF2MYZxdjGGcYZzhnGGc4azhnOWs4ZzlrOWtZazhrWWs5a1lrOWtZazlrWWs5a1lrWWtabzlrWW9Za1pvWWtab1lrWm9Zb1pvWm96b1pvem9ab3pvWm96c3pve3N6b3tzem97c3pve296b5tzem+bc3tvm3N7b5tze3Obc3tzm3Obc5xzWmtZa1prWWtZazlnWWs5Z1lrOWdZazhnOWc4ZzlnOGc5ZzhnOWc4ZzhnGGc4ZzhnOGcYYzhnGGM4ZxdjOGcXYxhjF2MYYxdjF2MXYxdjF2MXY/diF2P3Yhdj914XY/de92L2Yhdj92L3YvZi92L2Yvdi9l73YvZe92L2Xvdi9l73YvZe92L2XvZi9l73YvZe92LWXvdi1l72XtZe92L2XvZi1l72YtZe9l7WXvZe1l72XtZe9l7WXvZe1l72XtZe1l7VXvZe1l7WXtVe9l7WXtZe1VrWXtVe1l7VXvZe1l72XtZe9l7WXvZe1l72XtZe1l7VXvZe1l72XtZe9l7WXvZe1l73YvZi92L3Yhdj92IXY/diF2P3Yhdj92IXY/diF2P2Yhdj92L3YvdiF2P3Yhdj92IXZ/diF2P3Yhdn92IXY/diF2P3Yvdi9l73YvZe9l7WXvZi1l72YtZe92L2Xvdi9l73YvZi92L3Yhdj92IXY/diGGcXYxhnF2M4ZxhnGGcYZzhnGGc5azhnOWs5a1lrOWtZazlrWWs5a1lvOWtZbzlrWm9Za1pvWWtab1lrWm9Za1pvWW9ab1lvem9ab3pvWm96b1pvem9ab3tzem97c3pve3N6b3tzem+bc3tzm3N6b5tze2+bc3tvm3N7c5tzm3Occ5tznHObc5x3m3NZa1prOWtZazlnWWs4ZzlrOGdZazhnOWc4ZzhnGGM4ZzhnOGcYZzhnGGc4ZxhjOGcXYzhnF2MYYxdjGGcXYxhjF2MYY/diF2P3Yhdj914XY/deF2P3Xhdj914XY/Ze92L2Yvdi9l73YvZe92L2Xvdi9l73YtZe9mL2Xvdi1l72YvZe92LWXvZe1l72YtZe92LWXvZi1l72XtZe9l7WXvZe1l72XtZe9l7WXvZe1VrWXtVe1l7VWtZe1V7WXtVa1l7VXtZe1VrWXtVe1l7VWtZe1VrWXtVa1l7VWtZe1VrWXtZe9l7VXtZe1l72XtVe1l7VXtZe1VrWXtZe9l7WXvZe1l72XtZe92L2Xvdi9l73YvZi92L2Xvdi9mL3YvZe92L2Yvdi9l73YvZiF2P3Yhdj92IXY/diF2P3Yhdj92IXY/diF2P2Xvdi9l72YtZe9l7WXvZe1V72XtZe9l7WXvZe1l72YtZe92L2Xvdi9mL3YvdiF2P3YhdjF2MYZxdjGGcXYxhnF2c4ZxhnOWs4ZzlrOGs5azhrOWs5a1lrOWtZazlrWWs5a1lrOWtZbzlrWW9Za1pvWWtab1lrWm9Za1pvWm96b1lvem9ab3pvWm96b3pve3Nab3tzem97c3pve3N6b5tzem97c3pvm3N6b5tze3Obc3tvm3Obc5xzm3Obc1pvWWtaa1lrWWs5a1lrOWdZazlnWWs4ZzlrOGc4ZzhnOWc4ZzlnOGc5ZzhnOGcYZzhnGGM4ZxdjOGcYYxhnF2MYZxdjGGMXYxhjF2MXY/diF2MXYxdj914XY/deF2P3Xhdj92IXY/diF2P3Yvdi9l73YvZe92L2Xvdi9l73YvZe92L2Xvdi9l73YvZe92L2Xvdi9l72YtZe92L2Xvdi9l73YvZe9l7WXvZe1l72XtZe9l7WXvZe1l72XtZe9l7WXvZe1l72XtZe9l7WXvZe1l72XtVe1l7VWtZe1l72XtZe9l7WXvZe1l72XtZe9l7WXvZe1l72XtZe9mLWXvZe1l73YvZe92L2Xvdi9l73YvZeF2P3Yhdj92IXY/diF2P3Yhdj92IXY/diF2P3Yhdj92IYZxdjF2f3YhhnF2MXZ/diF2P3Yhdj9l73YvZe9l7WXvZe1l72XtZe9mLWXvZi1l73YvZe92L2Xhdj92IXY/diF2cXYxdnF2MYZxdnGGcXZzhnGGc4ZxhnOWs4ZzlrOGtZazlrWWs5a1lrOWtZazlrWm9Za1lvWWtab1lrWm9Za1pvWWtab1lrWm9ab1pvWW96b1pvem9ab3pzem96c1pve3N6b3tzem97c3pze3N6b5tze2+bc3tvm3N7b5tze2+cc5tzm3Obc5xzm3Occ5tzWWtZa1lrWWs5Z1lrOGdZazhnOWs4ZzlnOGc4ZxhnOGcYZzhnOGc4ZxhjOGcYYzhnF2MYZxdjOGcXYxhjF2MYYxdjF2MXYxdj914XY/diF2P3Xhdj914XY/Ze92L2Xhdj9mL3Yvdi92L2Xvdi9l73YtZe9mL2Xvdi1l73YvZe92L2Xvdi9l72YtZe9mL2Xvdi1l72XtZe9l7WXvZe1l73YtZe9l7WXvZe1V7WXtZe1l7VWtZe1V7WXtVa1l7VXtZe1VrWXtVe1l7VWtZe1V7WXtVa1l7VWtZe1VrWXtVe9l7WXvZe1l72XtZe9l7WXvZe1VrWXtZe9l7WXvZe1l72XtZe9l72Xvdi1l72XtZe9l72Xvdi9l73YvZe92L2Xvdi9mL3YvZi92L2Xvdi92IXY/diF2P3Yhdn92IXY/diF2f2Yvdi9mL3YtZe9l7WXvZe1VrWXtZe9l7WXvZe1l72XtZe9l72Xvdi9l73YvdiF2P3Yhdj92IXZ/diGGcXYxhnF2MYZxhnOGcYZzhrOGc5azhnOWs5a1lrOWtZazlrWWs5a1lrOWtZbzlrWWtZa1pvOWtZb1lrWm9Za1pvWWtab1lvWm9ab3pvWm96b1pvem9ab3pzem97c3pve3N6b3tzem+bc3tvm3N6b3tzem+bc3tvm3N7c5tze3Obc5tznHNaa1lrWmtZa1lrOWdZazlnWWs4Z1lrOGc5ZzhnOGc4ZzhnOGc5ZzhnOGc4ZzlnOGc4ZxhjOGcYYzhnF2M4ZxdjGGMXYxhjF2MXY/deF2MXYxdj914XY/deF2P2Xhdj9173YvZeF2P3Yhdj92IXY/di92L2Xvdi9mL3YvZe92L2Xvdi9l73YvZe92L2Yvdi9l72YvZe92L2Xvdi9l73YvZe9mLWXvZi1l72XtZe9l7WXvZe1l72XtZe9l7WXvdi9l72YtZe92L2XvZi1l73YvZe9l7WXvZe1l7WXtZe9l7WXtZe1l72XtZe9mLWXvZi1l72XtZe9mL2XvZi9l73YvZe92L2Xvdi9l73YvZe92L3Yhdj92IXZ/diF2P3Yhdj92IXY/diF2f3Yhdj92IYZxdjGGcXYxhnF2cYZxdjGGcXYxdj92IXY/di92L2Xvdi9l72XtZe9mLWXvZi9l73YvZe92L2Xvdi92IXY/diF2f3YhhnF2MYZxdjGGcXYxhnGGcYZxdjGGcYZzhnOGdZazlrOWs5a1lvWWtab1lrWm9Za1pvWWtab1lrWm9Za1pvWWtab1lrem9ab3pvWm96b1pvWm9Zb3pvWm96c3pve3N6b3pzWm97c3pve3N6b3tzem+bc3pvm3N7b5tze2+bc3tzm3N7c5xzm3Occ5tzvHebc1lrWWs5Z1lrOWdZazhnOWc4ZzlnOGc4ZzhnOGcYYzhnGGc4ZxhjOGcYZzhnGGM4ZxdjOGcXYxhjF2MYZxdjGGMXYxdj914XY/deF2P3Xhdj914XY/Ze92L2Xvdi9l73XvZe92L2Xvdi9mIXY/Zi92L2Xvdi9l73YvZe92LWXvZe9l73YtZe9l72Xvdi9l72XtZe9mLWXvZi9l73YtZe9l7WXvZe1l72XtZe9l7VXtZe1l72XtVe1l7WXvZe1l72XtZe9l7WXvZe1l72XtZe9l7WXvZe1VrWXtVa1l7VXtZe1V72XtZe9l7WXvZe1l72XtZe9l7WXvZe1l72YtZe9l7WXvdi1l72YvZe92L2Xvdi92IXY/diF2P3Yhdj9l73YvdiF2P3Yhdj92IXY/diF2P3Yhdn92IYZxdjGGf3Yhdj92IXY/Ze92L2Xvdi1l72XtZe9l7WXvZe1l72YtZe9l72Xvdi9l73YvZiF2P3Yhdj92IXZ/diF2P3YhhnF2MYZxdjGGcXYxhnGGc4azhnOWs4ZzlrOWtZazlrWW85a1lrOWtZbzlrWWs5a1lvOWtZa1lrWm9Za1pvWW9ab1lvWm9Zb1pvWW96b1pvem9ab3pvWm96b1pvem96b3tzem97c3pve3N6b3tzem+bc3pvm3N7b5tze2+bc5tznHObc5xzWmtZa1lrOWtZazlnWWs4Z1lrOGc5azhnOWc4ZzhnGGc5ZzhnOGc4ZzlnOGc4ZzhnOGcYYzhnF2M4ZxhjGGcXYxhnF2MXY/diF2MXYxdjF2MXY/diF2P3Xhdj914XY/ZeF2P3Yhdj92IXY/diF2P3Yhdj92L3YvZe92L2Xvdi9l4XY/Ze92L2Xhdj92L3YvZe92L2Xvdi9l73YvZe92L2Xvdi9l72YtZe9mLWXvZe1l72XtZe9l7WXvZi9l72YtZe92L2XvZi1l73YvZe9mLWXvZi1l72XtZe9l7WXvZe1l72XtZe9l7WXvdi9l72YtZe92L2XvZi9l73YvZe92L2Xvdi9l73YvZeF2P3Yvdi92IXZ/diF2f3Yhdn92IXY/ZiF2P3Yhdj92IXZxdjF2f3YhhnF2MYZxdjGGcXYxhnF2MXY/diF2P3Yhdj9mL3YvZe9mL2XvZi1l73YvZe92L2Xvdi9l73YvZiF2P3Yhdj92IYZxdjF2f3YhhnF2MYZxdjGGcXZxhnGGc4azhnOWs4a1lrOWtZazlrWm9Za1pvWWtab1lrWm9Za1pvWWtab1lrWm9Zb1pvWW96b1pvem9ab3pzWm96b1pvenNab3pvWm97c3pve3N6b3tzem97c3pvm3N7b5tze2+bc3tzm3N7b5tzm3Obc5tznHebc7x3m3M5a1lrOWtZazhnOWs4ZzlrOGc5ZzhnOWcYZzhnGGM4ZxhjOGcYZzhnGGM4ZxhnOGcXYxhnF2MYZxdjGGMXYxhjF2MXYxdjF2P3Xhdj92IXY/deF2P3Xhdj9l73YvZeF2P2Xvdi92IXY/Zi92L3Yhdj9l73YvZe92L2Xvdi9l73YvZe92L2Xvdi9l73YvZe92LWXvZi9l73YvZe9mL2XvZi1l72XtZe9l7WXvZe1l72XtVe1l7WXvZe1l72XtZe9mLWXvZe1l72XtZe9l7WXvZe1l72XtZe1l7VWtZe1l72XtVe9l7WXvZi1l72YtZe9mLWXvZe1l73YtZe9mL2Xvdi9l73YvZe92L2Xvdi9mL3YvdiF2P3Yhdj92IXY/di92L2Yvdi92IXY/diF2P3Yhdj92IXYxdjGGcXYxdn92IXZ/diF2P3Yvdi9l73YvZe92LWXvZe1l72YtZe9l7WXvZi1l72YvZe92L2Xvdi92IXY/diF2P3Yhdj92IXYxdjGGcXYxhnF2MYZxhnOGc4ZzlrOGc5azlrWWs5a1lrOWtZbzlrWWs5a1lvOWtZazlrWW9Za1pvWWtab1lrWm9ab3pvWm96b1pvem9ab3pvWm96b1pvem9ab3pzWm96c3pve3N6b3tvem+bc3pvm3N7b5tze2+bc5tznHObc5xzm3Ocd1prWWtaa1lrWWs5Z1lrOWdZazhnWWs4ZzlnOGc4ZzhnOGc4ZzlnOGc4ZzhnOWc4ZzhnGGM4ZxhjOGcXYzhnF2MYZxdjGGMXYxdjF2MYYxdjF2P3Yhdj92IXY/deF2P3Xhdj92IXY/diF2P3Yhdj92IXY/diF2P3Yvdi9l73YvZiF2P2Xvdi9mIXY/diF2P2Xvdi9l73YvZi92L2Xvdi9l73YvZe92L2XvZi1l72YtZe9l7WXvZi9l72YvZe92L2XvZi1l73YvZe9mLWXvdi9l72YtZe9l7WXvZe1l72YvZe9l7WXvdi9l73YvZe92L2Xvdi9l73YvZe92L2Xhdj92L3YvZiF2P3Yhdj92IXY/diF2f3YhhnF2MXZ/diF2P3Yhdj92IXZ/diF2P3YhhnF2MYZxdjGGcXZxhnF2MYZxdjF2P3Yhdj92L3YvZi92L2Yvdi9l73YvZe92L2Xvdi9l73YvZe92L2Yvdi92IXY/diF2f3Yhdn92IXYxdjGGcXYxhnF2c4ZxhnOGcYZzlrOGs5azlrWW9Za1pvWWtab1lrWm9Za1pvWWtab1lrWm9Za1pvWWt6b1pvem9ab3pvWm96c1pvenNab3pvWm96b1pvenNab3tzem97c3pve3N6b5tzem+bc3tvm3N7b5tze3Obc5tznHObc5x3m3O8d5xzWWtZazlnWWs5Z1lrOGc5ZzhnOWc4ZzhnOGc4ZxhjOGcYZzhnGGM4ZxhnOGcYYzhnF2M4ZxdjGGMXYxhnF2MYYxdjGGP3Yhdj92IXY/diF2P3Yhdj914XY/deF2P2Xvdi92IXY/diF2P3Yhdj9mL3YvZi92L2Xvdi9l73YvZe92L3Yvdi1l73YvZiF2P2Xvdi9l73YvZe92L2Xvdi9l72YvZe9mLWXvZe1l72XtZe9l7WXvZe1l72XtZe9mLWXvZi1l72XtZe9l7WXvZe1l72XtZe9l7WXtZe1l72XtZe9l7WXvZi1l73YvZe92L2Xvdi9l73YvZe92L2Xvdi9l73YvZi92L2Xvdi92IXY/diF2P3Yhdn92IXY/diF2P3Yvdi92IXY/diF2P3Yhdj92IXY/diF2f3YhhnF2MYZ/diF2P3Yhdj92L3YvZi92L2Xvdi9l73YtZe9mL2XvZi1l72XtZe9mLWXvZi9l73YvZe92L3Yhdj92IXY/diF2P3YhdnF2cYZxdjGGcYZzhnGGc4azhnOWs5a1lrOWtZbzlrWWs5a1lvOWtZazlrWW85a1lrWWtab1lrWm9Zb1pvWW9ab1pvem9ab3pvWm96b1pvem9ab3pvWm96b3pve3N6b3tzem97c3pve3N6b5tzem+bc5tzm3Obc5tzm3Ocd5tznHdaa1lrWWs5a1lrOWdZazhnWWs4ZzlrOGc5ZzhnOGcYZzlnOGc4ZzhnOWc4ZzhnOGc4ZxhjOGcXYzhnGGMYZxdjOGcXYxhjF2MYYxdjGGMXYxhjF2MXY/diF2P3Yhdj914YZxdjF2f3Yhdn92IXY/diF2P3Yhdj92IXY/di92L2Xhdj92L3YvZiF2P3Yhdj9l73YvZi92L2Yhdj92L3YvZe92L2Xvdi9l73YvZe9mLWXvdi9l72YvZe92L2Xvdi9l73YvZe9mLWXvdi9l72YtZe92L2XvZe1l72YtZe9mL2Xvdi9l73YvZiF2P3Yvdi9l73YvZi92L2Yhdj92IXY/diF2P3Yhdj92IXZ/diF2f3YhhnF2MYZxdjGGcXYxdj92IXY/diF2P3YhdnF2MXZ/diGGcXYxhnF2MYZxdjGGcXYxhnF2MXY/diF2P3Yvdi9l73YvZi92L2Xvdi9l73YvZe92L2Xvdi9l73YvdiF2P3Yhdn92IXY/diF2cXYxhnF2M4ZxhnOGcYZzhnOGc5azhnWWs5a1lrOWtab1lrWm9Za1pvWWtab1lrWm9Za1pvWWtab1lvWm9Zb3pvWm96b1pvem9ab3pvWm96c3pve3N6b3tzem97c3pve3N6b3tzem+bc3tvm3N7b5tze3Obc3tvnHObc5xzm3O8d5xzvHecczlrWWs5a1lrOGc5azhnOWs4ZzlnOGc5ZxhnOGcYYzhnGGM4ZxhnOGcYYzhnGGc4ZxdjGGcXYzhnF2MYYxdjGGMXYxhjF2MXY/diF2MXYxhj914XY/diF2P3Xhdj914XY/diF2P3Yhdj92L3YvdiF2P2Yvdi9mL3YvZe92L2Xvdi9mL3YvZe92L2Yvdi9mL3YvZe92L2Xvdi9l73YvZe92LWXvZi9l72YtZe9l7WXvZe1l72XtZe9mLWXvZi9l73YtZe9l7WXvZe1l72XtZe9l7WXvZe1l72XtZe9l7WXvZi1l72YvZe92L2Xvdi9l73YvZe92L2Xvdi9l73YvdiF2P2Yvdi92IXY/diF2P3Yhdj92IXYxdjGGf3Yhdj92IXY/Zi92L3Yhdj92IXY/diF2P3YhdjF2MYZxdjF2f3Yhdn92IXY/diF2P2Yvdi9l73YvZe92L2Xvdi1l72XtZe9mLWXvZe1l73YvZe92L2Xvdi92IXY/diF2P3Yhdj92IYZxdnGGcXZxhnF2c4ZxhnOWs4ZzlrOWtZazlrWWs5a1lvOWtZazlrWW85a1lrOWtZb1lrWm9Za1pvWWtab1pvem9Za1pvWW96b1pvem96b3tzWm96b1pvenNab3pzem97c3pve296b5tzem+bc3tvm3N7c5tzm3Occ5tznHecc7x3WmtZa1prWWtZazlrWWs5a1lrOWdZazlnWWs4Z1lrOGc5ZzhnOWs4ZzlnOGc5ZzhnOGcYYzhnGGc4ZxhjOGcYZzhnF2M4ZxdjGGMXYxhnF2MYYxdjGGMXYxhjF2MYYxdjF2P3Yhdj92IXY/diF2P3Yhdj92IXY/diF2P3Yhdj92IXY/diF2P3Yhdj92IXY/diF2P3Yhdj92L3YvZe92L2XvZe1l73YvZe92LWXvZi1l72YtZe92L2Xvdi9l73YvZe92L2Xvdi9l73YvZe92L2Xvdi9l73YvZe92L2Xvdi9l73YvZiF2P2Yvdi9mIXY/ZiF2P2Yhdj9mL3YvZiF2P3Yhdj9mIXZ/diF2P3YhdnF2MXZxdjF2cXYxdn92IXZ/diGGcXYxhnF2MXZ/diF2f3YhhnF2MYZxdnGGcXZzhnGGcYZxdjGGcXYxdn92IXY/di92L2Yvdi9l72YtZe9mLWXvZi1l73YvZe92L2Xvdi9l4XY/diF2P3YhdnF2MYZxdjGGcXYzhnGGc4azhnOWs4azlrOGtZazlrWWs5a1pvWWtab1lrWm9Za1lvOWtZbzlrWm9Za3pvWm96b1pvem9ab3pvWm96b1pvem9ab3tzem97c3pve3N7c3tze3Obc3tzm3N7b5tze3Obc3tznHObc5tzm3Ocd5tznHebc7x3m3NZa1lrOWdZazlnWWs5Z1lrOGdZazhnOWc4ZzlnOGc5ZzhnOWc4ZzhnOGc4ZxhjOGcYYzhnF2M4ZxhjOGcXYzhnF2M4ZxdjF2MXYxhjF2MYYxdjF2P3YhdjF2MXY/diF2P3Yhdj92IXY/diF2P2Yvdi92IXY/Zi92L3Yhdj9mL3YvZi92L2Xvdi9mL3YvZe92L3Yhdj9l73YvZe92LWXvZe1l72XtZe9l7WXvZe1l72XtZe9l7WXvZe1l73YtZe9mLWXvZi1l72XtZe9mLWXvZe9l73YtZe9mL2Xvdi1l72YvZe92L2XvZi9l73YvZe9mL2Yvdi9l72YvZe92L2Yhdj9mIXY/ZiF2P2Yhdj9mIXY/diF2f3Yhdj92IXY/ZiF2MXYxhn92IXY/diF2P3YhdjF2MYZ/diGGcXYxhnF2MYZxdjGGf3Yhdj92IXY/Zi92L2Xvdi9l72YtZe9l7WXvZe1l72YtZe9l72Xvdi9l73YvZiF2P2Yhdj92IXZ/diF2cXYxhnF2MYZxhnOGsYZzlrOGc5azhnOWs5a1lrOWtZa1lrWm85a1lrOWtZazlrWWtZa1pvWWtab1lvWm9Zb1pvWm96b1lvem9ab3pvWm96b3pve3N6b3tzem97c3pve3N6b5tzem+bc3tvm3N7b5tze3Obc5tznHObc5xzm3Obc1prWWtaa1lrWmtZa1lrOWtZazlnWWs5Z1lrOWc5azhnOWs4ZzlnOGc5ZzhnOGc4ZzhnGGc4ZxhjOGcYZzhnGGM4ZxhjOGcXYxhnF2MYZxdjGGMXYxhjF2MYYxdjGGMXYxhnF2MYZxdjGGcXYxdj92IXZ/diF2P3Yhdn92IXY/diF2P3Yhdj92IXY/diF2P3Yhdj92IXY/Zi92L2Xvdi9l73YvZe9mLWXvdi9l72YtZe92L2Xvdi9l73YvZe92L2Xvdi9l73YvZe92L2Xvdi9l73YvZi92L2Xvdi9mL3YvZeF2P2Yvdi9mIXY/Zi92L2Yhdj9mL3YvZiF2P3Yhdj92IXY/diF2P3YhdnF2MXZ/diF2cXYxdn92IXZ/diF2P3YhhnF2MYZxdjGGcXYxdn92IYZxdjGGcXYxhnGGcYZxdnGGcXZxhnF2MYZxdjF2P3Yhdj92L3YvZe92L2XvZi1l73YvZe92L2Xvdi9mL3YvZiF2P3Yhdj92IYZxdjGGcXYzhnGGc4ZxhnOWs4ZzlrOGdZazlrWWs5a1lvWWtZb1lrWm9Za1pvWWtab1lrWm85a1pvWW9ab1lvem9ab3pvWm96b1pvem9ab3pzem96c1pve3N6c3tzenObc3tzm3N7c5tze2+bc3tvm3Obc5tzm3Occ5tznHObc7x3m3Ocd5tzWWtZa1lrWWs5Z1lrOWdZazhnWWs4Z1lrOGc5ZzhnOWs4ZzhnOGc4ZxhnOGcYZzhnF2MYZxdjOGcXYxhnF2M4ZxdjGGcXYxhjF2MYYxdjGGcXYxdjF2MYYxdjF2MXYxhjF2MYZxdjGGf3Yhdj92IXZ/diF2P3Yhdj92IXY/diF2P2Xvdi9mL3YvZe92L2Yvdi9mL3YvZi92L2XvZi1l72YtZe9l7WXvZe1l72XtZe9mLWXvZe1l73YtZe92L2Xvdi1l72YvZe92LWXvZi9l73YvZe92L2Xvdi9l73YvZe92L2Xvdi9mL3YvZe92L2Yvdi9mL3YvZi92L2Xvdi9mIXY/Zi92L2Yhdj9mIXY/diF2P3Yhdj92IXY/ZiF2P2Yhdj92IXY/diF2f3Yhdj92IXY/diF2cXYxhnF2MYZxdjGGcXYxhnF2MYZ/diF2P3Yhdj9l73YvZe92L2XvZi9l72YvZe92L2Xvdi9l73YvZi92L3Yhdj92IXZ/diGGcXYxhnF2MYZxhnOGcYZzhnOGc5azhnOWs4a1lrOWtZazlrWW85a1lvWWtabzlrWW85a1lvWWtab1lrWm9Za1pvWm96b1lvWm9ab3pvWm96b1pvem96b3tzem97c3pve3N6c5tzem97c3tvm3N7b5tze3Obc3tvm3Obc5xzm3Occ5tznHNaa1lrWm9Za1prWWtaa1lrWWs5Z1lrOWdZazlnWWs5ZzlnOGc5azhnOWc4ZzlnOGc4ZxhjOGcYYzhnGGM4ZxhjOGcYYzhnGGMYZxdjOGcYYxhjF2MYZxdjGGMXYxhnF2MYZxdjGGcXYxhnF2MYZxdjF2P3Yhdn92IXY/diF2f3Yhdj92IXY/diF2P3Yhdj92IXY/diF2P3Yvdi9l73YvZe92L2Xvdi9l72YvZe92L2Yvdi9l73YvZe92L2Xvdi92IXY/diF2P3Yhdj92IXY/di92L2Yhdj92L3YvZiF2P3Yhdj9mIXY/ZiF2P2Yhdj9mIXY/ZiF2P2Yhdj92IXZxdjF2P2Yhdn92IXY/diF2cXYxdn92IXZ/diF2P2Yhdj92IXZ/diGGcXYxhnF2MYZxdjGGcXYxhnF2cYZxdnOGcYZxhnF2MYZxdjGGcXYxhnF2MXY/diF2P3Yvdi9l73YvZi92L2Yhdj92IXY/diF2P3Yhdn92IYZxdjGGcXZzhnGGc4ZxhnOGs4ZzlrOGc5azhnOWs4a1lrOWtZazlrWm9Za1pvWWtab1lrWm9Za1pvWW9ab1lrem9ab3pvWm96b1pvem9ab3pvWm96b1pve3N6b3tzem97c3tze3N7c5tze3Obc3tvm3N7c5tze3Occ5tzm3Obc5x3m3Ocd5tzvHebc1lrWmtZa1lrWWtZazlnWWs5Z1lrOGdZazhnWWs4ZzlnOGc5ZzhnOGc4ZzhnGGM4ZxhjOGcXYzhnGGM4ZxdjOGcYYzhnF2MYYxdjGGcXYxhnF2MYYxdjF2MXYxhjF2MXYxdjGGf3YhdnF2MXZ/diF2P3Yhdj92IXY/diF2P3Yhdj9mL3YvZe92L2Yvdi9l73YvdiF2P2Xvdi9l73YtZe9l72Xvdi1l72XtZe9mL2Xvdi9l73YtZe92L2Xvdi9l73YvdiF2P2Yvdi92IXY/Zi92L2Xvdi9l73YvZe92L2Xvdi9mL3YvZe92L2Yvdi9l73YvZiF2P2Yvdi9mIXY/ZiF2P2Yhdj9mIXY/ZiF2P2Yhdj92IXY/ZiF2P2Yhdj9mL3YvdiF2P3Yhdj92IXZ/diF2MXYxhn92IYZxdjGGcXYxhnF2MYZxdjF2cXYxhn92IXZ/Zi92L2Xvdi9mL3YvZe92L3Yhdj9mIXY/diF2P3Yhdj92IXZ/diGGcXYxhnF2MYZxhnOGcYZzhnGGc5axhnOGs4ZzlrOGc5azlrWWs5a1lrWWtabzlrWm9Za1pvWWtab1lrWm9Za1pvWW9ab1lvWm9ab3pvWW96b1pvem9ab3pvem97c3pve3N6b3tzem97c3pvm3N6b5tze2+bc3tvm3N7c5tzm3Occ5tznHObc5tzem9Za1prWWtab1lrWmtZa1lrWWtZazlnWWs5Z1lrOWc5azhnOWc4ZzlnOGc4ZzhnOGcYZzhnGGM4ZxhnOGcYYzhnOGc4ZxhjOGcYYzhnGGM4ZxdjGGcXYzhnF2MYZxdjGGcXYxhnF2MYZxdjF2f3YhhnF2MXZ/diGGcXYxdn92IXY/diF2P3Yhdj92IXY/diF2P3Yhdj9mL3YvZe92L2Xhdj9mL3YtZe9mL2Xvdi92L3YvZe92L2Xhdj92L3YvZiF2P3Yhdj92IXY/diF2P3Yhdj92IXY/diF2P3Yhdj92IXY/diF2P2Yhdj92IXY/ZiF2f3Yhdj9mIXY/diF2cXYxdj92IXY/diF2cXYxdn92IXZ/diF2P2Yhdj92IXY/ZiF2f3Yhdn92IYZxdjGGcXYxhnF2MYZxdjGGcYZxhnF2cYZxdnGGcXYxhnF2cYZxdjF2P3Yhdj92IXY/diF2P3Yhdn92IXY/diGGcXYxhnF2MYZxdjGGcXYzhnGGc4ZxhnOWs4ZzhrOGc5azhnOWs4Z1lrOWtZazlrWW9Za1lvWWtab1lrWm9Za1pvWm9ab1lvWm9Zb1pvWW96b1pvem9ab3pvWm96b1pvenN6b3pzWm97c3pze3N6c5tze3Obc3tzm3N7b5tze2+bc5tzm3Obc5xzm3Occ5tzvHebc5x3m3NZa1prWWtaa1lrWWtZa1lrOWdZazlnWWs4Z1lrOGdZazhnOGc4ZzlnGGc4ZxhnOGcXYzhnGGM4ZxdjOGcYYzhnGGM4ZxhjOGcXYxhjF2M4ZxdjGGMXYxhjF2MYYxdjGGP3Yhdj92IXZ/diF2P3Yhdj92IXY/diF2f3Yhdj92IXZ/Ze92L2Yvdi9l73YvZi92L2Yvdi9mL3YvZe9mLWXvZi9l73YtZe9l7WXvZe9l73YtZe9mL2Xvdi9l73YvZi92L2Xvdi9mL3YvZe92L2Yvdi9l73YvZi92L2Xvdi9mL3YvZi92L2Yhdj9mL3YvZiF2P2Yhdj9mIXY/ZiF2P3Yhdn9mL3YvZiF2P2Yhdj92IXY/ZiF2P2Yhdj9mL3YvZi92L3Yhdj92IXY/diF2MXYxhn92IXZxdjGGcXYxhnF2MYZxdjGGcXYxhnF2MYZxdjGGf2Xvdi92IXY/Zi92L3Yhdj92IXY/diF2P3Yhdj92IYZ/diF2cXYxhnF2MYZxhnOGcYZzhnGGc4axhnOGs4ZzlrOGc5azhrWWs5a1lrOWtZbzlrWW9Za1pvWWtab1lvWm9Za1pvWWtab1lrWm9ab3pvWW9ab1pvem9ab3pvWm96b3pve3N6b3tzem97c3pzm3N6b5tze2+bc3tvm3N7c5tze2+bc5tznHObc5xzm3Occ1pvWWt6b1lrWmtZa1prWWtZazlnWWs5Z1lrOGdZazlnOWc4ZzlrOGc5ZzhnOWc4ZzhnGGc4ZzhnOGcYZzhnOGc4ZxhnOGcYZzhnGGM4ZxhjOGcYYzhnGGM4ZxhjOGcYZzhnGGcYZxdjF2cXYzhnGGcYZxdjGGf3Yvdi9l4XY/diF2P3Yhdn92IXY/diF2f3Yhdj92IXY/diF2P2Yhdj92IXY/diF2P2Yvdi9l73YvZiF2P3Yhdj92IXY/diF2P3Yhdj92IXY/di92L2Xvdi9l73YvZeF2P3Yhdj92IXY/di92L2Yhdj92IXY/diF2P3Yhdj92IXY/Zi92L2Yvdi9l72YvZeF2P3YhdnF2MYZxdnF2f3YhdnF2MXZxdjF2cXYxdn92IYZxdjF2cXYxhnF2cYZxdjGGcXZxhnF2MYZxdjGGcXYxhn92IXY/diGGcXZxhnF2MXZ/diF2P2Yhdj92L3YvdiF2P3YhdnF2MYZxdjGGcXYzhnGGc4ZxhnOGcYZzlrOGc5azhnOGsYZzhrGGc5azhnWWs5a1lrOWtZazlrWm9Za1pvWWtab1lrWm9Zb1pvWWtab1lrWm9Zb3pvWm9ab1pvenN6b3tzWm96b1pve3N6c5x3m3Obc3tzm3N7c7x3m3Obc5tznHebc5tzem+cd5tzvHecc7x3nHO8d5x3WWtaa1lrWWtZa1lrOWtZazlnWWs4ZzlrOGdZazhnOWc4ZzlnOGc4ZzhnOGcYYzhnGGM4ZxhjOGcYYzhnGGM4ZxhjOGcXYzhnF2M4ZxdjGGcXYzhnF2MYZxdjOGcXYxhn1l73YvZeF2P3Yhdj9l73YhdjGGcXYxhnF2MXZ/Ze9l73Yhdj92IXY/diF2P3Yhdj92IXY/Zi92L2Yvdi9l73Yvdi92L2Xvdi9l73YvZe92L3Yhdj9mL3YvdiF2P2Yvdi9mL3YvZe92L2Xvdi1l72YvZe92LWXvdi9l73YvZe92L2Xvdi9mIXY/diF2cXYxdn92IXY/ZiF2P3Yhdn92IXZ/Ze92L2Xvdi9mL3YvZe9mL2Yhdj9l72YvZe9mL2XvZi92IXY/Zi92L2Yvdi9l73YvZe92L2Xhdj92IXY/diF2MXYxhn92IXY/diF2f3Yhdn9l73YtZe9mL2Xvdi92IXYxhnGGcXYxhn92IXY/Zi92IXYxhn92IXYxdjGGcXZzhnF2MYZxdjGGcYZzhnGGc4axhnOGcYZzlrOGtZazhrOWs5a1lrOWtZazlrWW85a1lvem96c1pvWm9ab3pvWm96b1pvem9ab3pzem97c1pvenN6b3tzWW9ZbzlrWm9ab3tzem+bc3pve3N6b5tze2+bc3tzm3N7b5tzm3Obc5tzm3N6b1lrWm9Za1pvWWtaa1lrWWtZa1lrOWdZazlnWWs4Z1lrOGc5ZzhnOWs4ZzlnOGc4ZzhnOGcYZzhnOGc4ZxhnOGc4ZzhnGGM4ZxhjOGcYYzhnGGM4ZxhjOGcYYzhnGGMYZxdnOGcYZzhnF2cXZ/diF2P2Xvdi9mIYZxdnGGf3Yhdn92IXY/diF2f3Yhdj92IXZ/diF2P3Yhdj92L3YvZiF2P3Yvdi9l73YvZi92L2Yhdj92IXY/diF2P3Yhdj92IXY/di92L2Yvdi9mL3YvZe92L2Xvdi9l73YvZe92L2Xhdj9mIXY/diF2cXYxdnF2P3YvZe9mL2Xvdi9mL3YvZeF2P3Yhdj9mIXY/Zi92L2XhdnF2MXZxdjF2cXYxdnF2MYZxdjF2P3Yhdj92IXY/diGGcXZzhnGGc5azhnOWs4ZzhnGGc4ZxhnOGcXZxhnF2P3YvZe92L2Xvdi92IXY/diF2P3Yhdj92IYZxdjGGcXYzhnGGcYZxdjGGcYZzhnOGc4ZxhnOGcYZzhnGGc4ZxhnOWs4ZzlrOWtZazlrWWs5a1lrOWtZazlrWW9Za1lvWWt6b1lvWm85a1lrOWtZazlrem9ab3pvWm96c3pve3N6b3pvem+bc3tzm3N7c5tzm3N7c3tzm3N7b3tzem+cc5x3nHObc5xzm3O8d5tzvHebc1lrWmtZa1prWWtZa1lrWWs5Z1lrOWdZazhnOWs4Z1lrOGc5ZzhnOWc4ZzhnOGc4ZxhjOGcYZzhnGGM4ZxhnOGcYYzhnGGM4ZxdjOGcXYzhnF2MYZxdjOGcXYxhjF2MYZ/Zi92L2Xvdi9l73YvdiGGf3Yvdi9l72XtZe92IXYxhn92IXY/diF2P3Yhdj92IXY/diF2P3Yhdj9mL3YvZi92L3Yvdi9mL3YvZe92L2Xvdi9mL3YvdiF2P2Yvdi92IXY/Ze92L2Xvdi9l73YvZe92LWXvZe1l73YtZe9mL2Xvdi9mIXY/ZiF2P2Yvdi9mL3YvdiF2f3Yhdj9mL3YvZi92LWXvZi9l4XY/Zi92L2Yhdj1V72XtZe9mLWXvZi9l73YtZe9l7WXvZi1l73YvZiF2PWXvZe9l73YvZe92L2Xvdi92IXY/diGGf3Yhdj9mL3YvdiF2P3Yvdi9l73YvdiF2PVXvZe1l73YvZe92L3Yhdj92IXY/diF2P2Yhdj92IXYxhnOGcYZzhnF2MYZxdjGGcYZzhnGGc4axhnOGcYZzhnOGtZazlrWWs5a1lvWWtabzhnOWs4ZzlrOGc5azhnOWsXZxhnF2c4ZxhnOGs4a1lrGGc5azlrWm9Za3pvem+bc3pve3N7b5tzem+bc5tzvHebc5tzm3Occ5tznHObc5x3Wm9Za3pvWWtaa1lrWmtZa1lrOWtZa1lrWWs5Z1lrOWdZazhnWWs4ZzlnOGc5azhnOGc4ZzlnOGc4ZzhnOWc4ZzhnOGc5ZzhnOGcYYzhnGGc4ZxhjOGcYYzhnF2M4Zxdj92L2Yhdj92IXZxdjOGcYZzhnGGc5axhnF2P2YhdjF2MXY/diF2f3Yhdj92IXZ/diF2P3Yhdn92IXY/diF2P3Yhdj92IXY/di92L2Yhdj92IXY/diF2P3Yhdj92IXY/diF2P3Yhdj92L3YvZe92L2Xvdi9l73YvZi92L2Xvdi9mIXY/ZiF2f3Yhdj92IXY/diF2P2Yhdj9mL3YvZe92L2Xhdj9mIXY/diF2P3Yhdj92IXY/ZiF2P3Yhdj9mIXY/ZiF2f3Yhdn92IXY/diGGcXYxhnF2MYZxdnGGcXYxhnF2MXZxdjGGcXYxhn92IXY/Ze9l7VXtZe1VrWXtVa1l7VXvdi1l72YtZe1l7VWtZetVrWXtVe9l7WXtZe1VrWXtVatVq0VrValFa0VpRWtFaUVpRWk1KUVpRWtFaUVrRWlFaTUnNSk1JzUpRWk1KUVpNWlFaTUpRWlFa0VpRWtFaUVrRWlFa0VpRWtFa0VtVatVoXY/Zi9mLVWtZe9l4YZzhnWWs5Z1prem+bc5tznHObc5tze3Obc5tzm3Obc5xzm3NZa1prWWtZa1lrWWs5a1lrOWtZazlnWWs5Z1lrOGdZazhnOWs4ZzlnOGc5ZzhnOGc4ZzhnGGc4ZzhnOGcYZzhnOGc4ZxhjOGcYYzhnF2M4ZxhjOGcXYxhjF2MYYxdjF2MXYxhnF2MXY/Ze1l60VrRWlFbVWvZeGGcXZxhn92L3YvdiF2P3Yhdj92IXY/diF2P3Yhdj92IXY/diF2P2Yvdi92IXY/Zi92L2Xvdi9l73YvdiF2P2Yvdi92IXY/Zi92L2Yvdi9l73YvZe92LWXvZi9l73YvZe92L2Xvdi1l72YvZe9mL2Xhdj92IXZ/diF2f2Xvdi9l72YvZe92L2XvZi92IXY/Zi92L2XvZi1V7WXvZi92L2XvZe1V7VXrVa1Vq1WrVatFa0VpRWtFaTVpRWlFa0VpRWtFaUVrRWk1aUVnNSk1JzUpNSclJzUlJOck5RSlJOMUpRTlFKUk5RTnJOMEYxSjBGMUowSlFKMEoxSlFKUk5RSlJOUUpSTjFKUU5yTnNSck5zUnNSk1JzUpNSck5zUnNSlFaTVrRWlFa0VtZe9l7WXvZe9l73YvZe92L3YhdjF2MYZxhnOGcYZzhnOWtZazlrWWtZa1pvWWtabxdjOGcYZzhn92L3YtVa1Vr2XvZe9l44Z1lrm3N7b3tvm3Obc5tzm3Obc5xzm3Occ3pvWWtab1lrWm9Za1prWWtaa1lrWWtZa1lrWWtZazlnWWs5Z1lrOGdZazhnOWs4ZzlnOGc5ZzhnOWc4ZzlnOGc5ZzhnOGc4ZzlnOGc4ZxhnOGcYYzhnF2M4ZxdjGGMXY/di1l7VWpNSc1JRSlFKMEZSTlJOk1K1WhdjGGcYZ/diF2f3Yhdj92IXZ/diF2P3YhhnF2MXZ/diF2f3Yhdj92IYZ/diF2P3Yhdj92IXY/diF2P3Yhdj92IXY/diF2P3Yhdj92L3YvZi92L2Yvdi9l73YvZi92L2Xvdi9l72YtZe92L2Xvdi9l73YvZe9mLWXhdn92L3YvZe9mLVXtZe1Vq0WpRWtFaTVpNWc1JzUnJOUk5RSlFOMUpRSjBGMEoQRhBGD0IPRu9BEEYPQhBGD0LuPc497j3uPe9B70HvQe5BEEYPQg9C70EPQu5B70HuPRBGD0IQRg9CEEYPQhBGD0JzUnNSk1aUVrVa1Vr2XtZe92LWXvZe1l73YvdiGGcYZ/di9l73YvdiGGcXYxhnGGc4ZxhnOGs4ZzlrOGc5azhnOWs4ZzlrOGdZazlrWWs5a1lrWWtab1lvem9ab3pvWm9ab1lrWm9Za1pvWW9ab1lrWm9ab3tzWm9Za/di1l60VtZe1Vr2XvZeOGdZa3pvem+bc3tzm3N7c5tzm3Obc5tzWWtaa1lrWmtZa1lrWWtZazlrWWs5a1lrOWdZazlnWWs4ZzlrOGc5azhnOWc4ZzlnGGc4ZzhnOGcYZzhnOGc4ZxhnOGc4ZzhnGGc4ZxhnOGcXYzhnF2MYZxdjF2MXYxdj9l7VWnNSUk4xSnJOk1bVWpNSck5RSnNStVoXY/di9l73Yhdj92IXY/diF2P3Yhdj92IXY/diF2P3Yhdj92IXY/diF2P3Yvdi9l73YvZiF2P2Yvdi92IXY/Zi92L3Yhdj9l73YvZe92L2Xvdi9l73YtZe9l7WXvZe1l72XtZe9l72XvZi1l72XtVatVq0VrRack5yUlFOUUoQRg9G7kHuQe4970HuQe9B7j3uQc497j3uPe9B7kEPQu5BD0LvQQ9CD0IQRhBGMUowRlFKUU5yTnNSk1KTUrRWtFa1WrVa1VqUVrRWk1KTVnNSk1JzUpNSMUpRSjBKMUoQRhBGD0YQRu49D0IPQjBGMEZRSlFKUk5yTnJOUUpSTlJOk1K0VtZe9l73YvdiF2P3Yhdj92IXZxdnGGcXYxhn92L3YvZe9l4YZzhrOGc5azhrWWs5a1pvOGtZa1lrWm9Za1lvOWtZa1lrWm9ab3pzWm96b1pvWm9ab1lrF2PWXpNWlFaUVtVa1Vr2XtZa9l72XhhjWWt7czlrWWtZa1prWWtaa1lrWm9ab1lrem9Za1prWWtaa1lrWWtZa1pvWWtZazlnWWs4Z1lrOWdZazhnOWc4ZzlnOGc5ZzhnOWc4ZzlnOGc5ZzhnOWs4ZzhrGGc4ZxhnOGs4ZzhnOGc4axdjF2MXYxhn9l5zUlJOc1KUVvZeF2MYZ/diF2f3YtVac1KTUrVaF2P3Yvdi92IYZ/diF2P2Xvdi92IXZ/diGGcXYxdnF2MYZxdjOGcXYxdn9mL2YvZeF2MXY/Zi9l73YvdiF2P2XvZe1VoXY/di92LWXvZe1l73YvZeF2PWXtVelFaTUnJOc1JyTjBGD0YQRu9B70HOPe9B7j3vQe9BD0YPQjBGEEYxSjBGUk5RTnJOUk5zUpRWlFZyUpRWk1a1WrVa1V7VWtZe1V73YvZe92L2Xvdi92IXY/diF2P3YhhnF2MYZxhnOGcYZxhnF2MYZxdjF2f3Yhdj92IYZxdjGGf3Yvdi1l72XtVatVq1WrRWUk5yTlJOMUrNPe49zj3vQe9BD0YPQhBGEEYxSjFKUk5STpNSlFa1WrRW9l7VXvdi92K1WjBKMUpyTrRWtVoYZzlrem9ab1pvOWtab1lrem9Za1lrOWt6b3pvWW9Za3pvem96c1pvem9ab1pv92K1WrRW9mIXYxhn9l73YrRW1Vr3XvZe1VoXYzlnWWs5a3pvWmt6b1pre296b1lrWmtZa1lrWWtZazlrWWs5Z1lrWWtZazhnOWc4ZzlnOGdZazhnOWc4ZzhnGGM4ZzhnOGcYZzhnOGc4ZxhnOGc4ZzlrGGc4ZxhnOGsYZzlrF2M4ZxdnF2f3Yhdn1l61WlJOk1K0VvZe92IXZ/Ze9l7WXvdi1l60VnNStFbVWhdj9l73YvZiF2P3Yhdj92IXY/Ze92L2Xvdi9l73YtZe9mL2Xvdi9l72YvZe92L2Yhdj9l73YtZe9l7VXvZe9l4XY7RatVqTUpNSck5zUlJOck4PRhBG70EPQu9BEEYQRjBKMUpSTlJOck5yTpNSk1K0VrVa1Vq1WtVa1VrWXtVa1l61WtZe1V7WXtVa9mLWXtZe9l73YtZe9l7WXvdi9l4XY/Ze92L2Xvdi9mL3YvZe92LWXvdi92IXZxdjF2P2XvZe92IXY/diGGcYZzhnF2MXZ/Ze92L2Yhdj92IXY/Ze92L3Yvdi9l73YrVac1IwRhBGc1K0VrRWtVqUVnNSMUowRu9BMEZSTpNSUk4wSg9CMUowSjFKMEYxSjBKUU5yTpRWUUpyUpRW9mI4Z1pvOWs4ZzlrWWs5a1pvWWtabzlrWWt6b3pzWW9ZbzlrWWsYZxdn1VrVWrRW1VrWXhdnF2MXYxhn92LWWhdj9172XvZeWmt6b3tze2+bc5tzm3Obc5x3em9Za1pvWWtab1lrWmtZa1lrWWtaazlrOWcYYzhnOGdZazlnWWs4ZzlrOGc5ZzhnOWc4ZzlnOGc5ZzhnOWc4Z1lrOWs5azhnOGsYZxhnF2MYZxdjGGcXYxdn1l60VlFOk1K0WvdiF2cYZ/Zi9mLWXvZe92IYZ/ZetFpzUrRa9l73YvZe92L2Xhdj92L3YvZeGGcXYxdj9mL3YvZe9l7WXvdi1l72XtVa1l61WtVatFq1WrRWlFZyTlFKEEYwRhBGD0bvQQ9C70EQRg9CMEYQRnJSck5zUnNSlFa0VtVatVrVWtVa1l7VWvZe1l73Yvdi92L2Xvdi9l73YvZe9mLWXvdi92IYZ/di92L2Xhdj92IYZxdjF2f3YhdnF2MYZxhnF2cXYxdnF2MYZxdjF2f3YjhrF2P3YtZe9mL2XhdnF2cYZ/diF2cXZzlrOGc4axdnF2P3YhdnF2MYZxdnGGcXYzlr92IYZxhn9l5STlFKk1L3YvdiOGc4Zzhn9l7VWpNWUUowSnNS1l4XY9Va1l73YrVak1ZSTg9GMEpSTnJSMUpRTjFKUU6TUvdiOWtab1lrWm9Za1pvWWtab1lrWWs4a/di9mL2XtVe92L3YvZetFa0VtVaF2MYZzlrOGdZa1lrem9aazhn92I4Z/Ze9156b5tzm3Ocd5tzvHebc7x3nHNZa1prWWtaa1lrWWtZa1lrOWdZa1lrWWsXYxdjF2M5azhnOWc4ZzlnOGc4ZzhnOGcYZzhnOGc4ZxhnOGc4ZzhnGGc4azhnOWsYZzhnGGc4ZxhnOGcXZxhn92LWXnNSUUrVWvdiF2MXZ/Ze9l72Xhdj1l73YhdjF2OUVlJOclLWXvdi92L2XvZi1l72XtVa1Vq1WrVatFa0VpNSk1ZzUpNSUUpRTjFKMUowRjBKEEYwRu9BEEYQRjFKMEYxShBGMEaTUpRWlFa1WrVa9l73Yhdn1l73YvZe92L2Yvdi92L3YtZe92L2Xvdi1l72XtZe92L2Xvdi9l73YvZe9mL2Xvdi1V72XvZe9mLVXtZe1l72YtVe9l72Xvdi9l72YtZe9l73Yhdj92IXY/diF2P3Yhhn9l4XYxhnOGsYZxhn92L3YhdjF2P3YhdnF2M4ZxhnGGcXZxhnGGcYZxdjGGcXYxdnF2P3YtZe1l5yTjFKclL3YvZe92L3Yhdn92IXZ/diF2PWXpNWUk60VvZeGGcXYxdn92LVXnNSk1K0Wvdi1l61WpRWc1JRSlJOk1LWXvdiGGf2Xvdi9l72XtVa1l7WXvdi1l73YvZe92IXYzlr92LVWrVaF2dZa3tzWW9Zb1pve3N6b5xzOGcXYzhn917WWntvem+bc3tzm3N7b5tze3Obc1pvWWt6b1lrWmtZa1prWWtZa1lrWms5Zxhj9l4XYzlnOWs4Z1lrOGc5ZzhnOWs4ZzlnOGc5ZzhnOWc4ZzlnOGcYZxhnOWs4ZzlrOGc4axhnGGf3Yhdj92L3YrValFZSTvZe1l7WXrVa1Vq1WtZe1Vq1WpRWtVq0WpNSMUpSTnNSc1JyTnNSck5zUlJOck5RSjFKMEpRSjFKMUowSjFKMEoxSjBGMEYwRlFKUk5zUnJOc1JyTpNWtFbWXtZe9l7VWtZe1VrWXtVa1l7WXvZi9l73YvZiF2P2XvZi1V7WXrVa1l7VWvZi9l72YvZe92L3Yhdn92IYZxdjF2cXYxhnF2MXY/Zi92L3Yhhn92IXY/ZeF2P3Yhdj92IXY/diGGcXYxdj92IXY/diF2P3Yhdn92IXY9Ze1VqUVrRWtVr3YhdjOGcYZxhnF2MYZxdjOGcYZzlrOGc5axhnGGcXYxhnF2MXYxdnF2OTUlFOck7WXjhnF2f3Yhdj9mL3YvdiGGcYZzhn1V6TUlJOtFYXYzhn9l4YZ5RWc1K0WhdjF2MXY/di92K1WrRWck5yTlJOc1JzUrVa1Vr3YvZi92L2XhhnOGdab1lrWm9Zb1pvOWsXY7VaGGc4a3pzenN6c1pvem96b3pvm3NaaxdjWWv2XvZeem+bc3tznHebc5xzm3Ocd5tzWWtaa1lrWWtZa1lrOWtZa1lrWWs5azln9l7VWvZeWWs4ZzlnOGc5ZzhnOWc4ZzhnOGc4ZxhnOGc4ZzhnGGc4ZzhnOGsYZxhn9mLWXrRWlFaTUnNSck5zUnJSck4xSlFKUUpRSjBKUUpRSlFOMEYwRjBKMEoQRjFKMEYwRg9CEEYPQjBGEEYwSjBGMUowRjFKUUpSTlJOc1JzUpRWk1KUVtVa1Vq0WtVa1V72YtZe9l7VXtValFa0VrRW1l7WXvdi9mL3YvZe92L2Xvdi1l72YvZi92L2Xvdi9l73YtZe9l7VWvZe9l73YvZe92L2Yhdj1l73YtZe92L2Xvdi9l73Yhdj92LWXhdj92L3YrVatVqTUpNSck5zUpNS1Vr2Xhdn9l4XY/diGGcXYxdj9l72XnNSck4QRg9C70FRSnJStFb2YhdnF2MYZxdjGGcXYzhnGGc4ZxdjGGcXYxhnF2MYZ/ZeOWv3YnNSUUq1WvZi92L3YhdnF2MYZxdjGGcXYxhn1l4XZ9ZelFaTUvZe92L3YtZec1IwSnNSlFaUVpNStVq1WtZe1VrVXrRWlFZyTnJOk1LVWvdiOWs5a1pvWm97c1lvWW9Za3pvOWv3YrRatVo5a1pvWWt6b1pve3Nab3pvWWubc1lrOGcYY/de9l5aa3pvm3N7b5tze3Obc5tznHN6b1lrWm9Za1pvWWtaa1lrWmtZa1prOGf3YrVW9l45ZzlrOGc5ZzhnWWs4ZzlrOGc5ZzhnOWc4ZzlnOGc5ZzhnWWs5azlrF2P3YrVak1ZyTnNSUk5yTlJOUk4wRjBKMUoxSjBGMUowRlFKMUoxShBGUU5RSlFOUUpyUnJOUU4PRpNSlFa1WrRatVq0VtVa1l7WXtZe9l72Xhdj92IXZxdjGGf3Yvdi9l73YtZe1VqUVjBGEEYxSjBGUUpyTrVa9l72XtZe9mL2Xvdi9mL3YvZe92L2Xvdi9l73YvZi92L2Yvdi92IXZ/diF2P2Xvdi9l4XZ/diF2f3YhhnF2MYZxdj92LWXvZe1l7WXpNSck5RShBGD0IPQu9BMEYwSlJOUk7VWtZeF2cYZxhn1l60VnJOD0IwSpNStVrVXpNSUUrvQZRW1VoXZxhnGGcXYzhnOGcYZxdnGGcXYxhnGGc4ZxhnF2cYZ/Zick5zUtZeF2fWXhdnF2MYZxdjGGf3Yvdi9l72Xvdi92KUVnJOUk5zUnJSUUowRlJOk1LVWtVa9l72YvZe9l4YZzhnOWsYZ/ditVpzUnNStFbWXjhnOWtZbzlre3NZa3pve3Nab9Ze9l44Z3tzWm96b1pve3N7c5tze3Obc3pvem84Zxdj9l44Z1prem96b5tze3Obc5tzm3Obc1lrWmtZa1prWWtZa1lrWWtZa1lrWWs5a9ZatFbWWllrOGc4ZzhnOWc4ZzlnOGc5ZxhnOGc4ZzhnGGc4ZzhnOGcXYzhnOGc5axhnF2f2XvZe1V7WXtVa1l6UVnJSUk6TUpRWtFaUVrRWlFa1WrVa1Vq1WtZe1l7WXtZe92K1WnNSlFbVWvZe9mK1WtVa1l4XY9Ze9mL2XvZi1l72XtZe9l7VXtZe1l73YvZe1l6UVnNSzj0QRjBKMUrvQRBGUUqUVtZe9mL2Xvdi9l72YtZe9l7WXvZe1l72XtVe1l7WXvZetVrWXtZe92LWXvZi9l73YvZe92L2Xvdi9l73YvZe92L2Xvdi9mL3YrRWUk4PRhBGtFa1WrRatVpzUlJOEEYPRlFKk1bVWvdi1V6TUhBG7j21WtZe92IYZxdj92LVWtVaD0ZzUtZeGGf3YvdiF2M4axdjGGf3Yhdj92IXZxdjGGcYZxhntFpyTnNS92IYZ/diGGcYZ/Ze1l61WrRalFa0VnNSclJSTnJSck5zUpNStVowRpNS1l4XZxhnOWsYZxhnOWs5azhnWWtZa1lrF2P2XtVatFZzUrRW9l45a1lrWm96b1lrOWt7cxdnlFa1WllvWm96b1pvem9Zb3pvWm96b5tze29aazlr1lr2Xjhnem9ab3tve3Occ5tznHObc7x3Wm9Za3pvWWtaa1lrWmtZa1prOGdZa1lrF2OUUtVaGGM5ZzhnOWs4ZzlrOGdZazlnOWs4Z1lrOGc5azhnWWs4ZzhnGGc4ZzhnOWsYZzhnF2c4Z/ZeF2f3Yvdik1ZSTtVeF2P3Yhdj92IXY/diF2f3Yhdn92L3YvdiF2P2XtZetFZyTrRaOGvWXtZeF2MXZxdj92L2Xvdi9l72YvZe92L2Xvdi1l72YvZe1l5SThBG7j1yUpRW1l7VWrVak1JSTu9Bc1L2Xjhr9mL2XhdjGGe1WvZeGGf3YpNWck4PQhBGclL2XtVe92L2XtZe9l4XY9VaGGf3Yhdj92L3YvZe92L2Yhdn1l4XY9VaMEbvQZRW9l73YtZe1l7WXvdi9l7VXpRWUUoPQlJOc1JRSg9Cck7VWvZi9l4XYxdjGGcXYxhnGGe0VjFKMUr2XhhnUUpSTvdiOGcYZzlrOGc4ZxdjF2cXY/Zi92KUVjFKk1KUVpNSk1JyTnJOk1KTUpRWk1K0VpRW1V7VWtZe9l4XY7Vak1KTUlJO1VoYZxhnOWs5azlrOGtZazlrWWs5a1lrOWtZazlr1l7VWjhn1V5zUpNS1VoXY1lrWWt6b3pvF2O0WjlrWWt6b1pve3N6b3tzem97c3pve3N6b5xzWmv2XtVaWWt7b5tze2+bc5tzm3Obc5x3m3NZa1prWWtZa1lrWWs5a1lrWWs5azhnWWv2XrRWtFYYYzhnOGc4ZzhnOGc5ZzhnOWc4ZzlnOGc5ZzhnOWc4ZzlnOWs5axhnGGf3Yhdj9mL3Yhhn92L3Yhdj9l60VlFK1l72Xvdi9l73YvdiF2P2Yhdj9l72YtZe9l72XvZetVq0VnNStFbWXrRWlFYXZ/Ze92L3Yhdj9mL3YvZiF2P2Yhdj9l4XY9ZelFYxShBGMUqTUrVa9l73Yvdi9l72XrRWc1IwRpNW1l4XY9Ze1l7WXhdjtVrWXnJO7kHOPRBGD0YPQjBKc1LVWvZelFaUVtZeF2f2Xvdi9l73YvZiF2P3Yhdj9l4XY9Zec1IQRnJO1VoXY/di92L2XhdjF2cYZ/Zi9l61WnNSD0LvQe49MEqTUvdi92IXY/Zi92L2Yvdi1l72YvdilFZRTtVe1VowRg9CtFbWXtZe1VrVWrRatFaTUpRWclKUVhBG7j0xSpNSUk6TUrVa1l7WXvdi9l73YvZiF2P3Yhhn92IXZxhn9l5yTnJOc1L3YhhnGGc4ZzlrGGc5azlrWWs5a1lrOWtZazlrOWu0WrVaF2P2XnNSk1JSTnNStFYXYzlre3P2XrRWGGdab1pvem9ab3pzem97c3pve3N6b3tve29aa9Za9l44Z3tzem+bc3pvm3N7c5tzm3Obc3pvWWtab1lrWm9Za1prWWtaazlnWWs5ZxdjtFbVWhdjOWc4ZzlnOGdZazhnWWs4Z1lrOGc5azhnWWs4ZzlrOGc5azhnOGcXZxhnF2cYZxdjOGv3YhhnF2MXY7RWck7WXhdj92IXY/diF2P3Yhdj92IYZxdjF2P3YhhnF2P3YtZelFZzUpNSMUqTUvdi92LWXvdi9mL3YvZe92L2Yvdi9l73Yvdi1l5RSg9CMEq0WvZi1l72Xvdi9l73YvZe9l7VWlJOMUqTUvZeGGfVXtZeF2MXY5RWUUoQRnJO1Vr2XpNS70EPQnJOck4wRg9GlFb2XvZi9l72YvZe92L2Yvdi92LWXhdjtVoQRjFKtVoXY/Zi92L2Xvdi9l73YvZi92LWXjlr9l5STs05D0JSTtZeOGcXY/Zi9mLWXvZe1l7WXtVa1l5yUjFKUUpyTu9BD0JzUnNSclJzUnNSlFaTUpRWc1LVWtVec1IwSrVa9mL3YhdjGGcYZzhnGGc5azhnOWs4ZzlrWWs5axhnWWv3YpNSMUq1WhhnOWsYZzlrOWs5a1lrWm9Za1pvWWtab1lrWW85axdjtFbWXpRWk1KUVnNSck5zUrVa92IYZ9ZetFY5a1pvem9ab3tzem97c3pze3N6b5tzem+bczlr9l72Xllre2+bc3tzm3N7c5xzm3Occ5tzWWtaa1lrWmtZa1lrWWtZazlnOWs4Zzln9l60VrVWF2MYZzhnOGc5ZzhnOWc4ZzlrOGc4ZzhnOWc4ZzhnOGc5Z/diGGcYZzhrGGcYZxdjF2cXY/diF2MXY/ZetFpSTtZe92IXY/diF2P3Yhdj92IYZ/Ze92L2Xvdi92L3YtZe1l5zUlJOUUowRlJO92L2Xvdi1l73YvZe92L2Xvdi9l73YtZe9mKUVlFKUUrVWvdi9mLVWtZe1l72XtZe9l7WXvZe1VpSTjBGtFb3Yhdj1l72XpRW7j3uPZRW1Vr2XtZe1V6UVlFOMEYxSu9BEEZyUtZe9l73YvZi92L2Xvdi9l73YtZeF2NzUhBGclL3YvZi92L2Xvdi92L3YtVe1l7VXvZelFaTUhBGzj3OPQ9CMUq0VnJOc1JyTnNSck6TUpNSk1JzUnJOMUoQRu9BEEYQRtValFbVWtVa9l72YhhnGGc4Z/Zi92JzUlJO1VoYZ/diOGv3YhhnGGc4ZxdjGGcYZzhnF2dZazhnOGc4axdjc1IwSrRWGGc5azhnOGc5azhnWW85a1lvWWtab1lrWW9Za1lvGGeTUnJSk1K0Vhdj1Vq1WrRatVpzUrRalFbWXlpvWm9Zb3pvWm97c3pve3N6b3tzem97b3pvOWfVWvZeWWubc3pvm3N7b5tze2+bc5tznHNab1lrem9Za1prWWtaa1lrWWs5Z1lrOGf3XrRW1Vr3XjlnOGc5azhnOWs4Z1lrOWc5ZzhnOWs4ZzlnOGc5azhnOWs4ZzlrF2P3YtZe9l7WXvdi1l4XY/Ze1l6UVlJOtFr2YvZe92L2Xvdi9l73YvZi92L2Yhdj92IXY/Zi92LWXpRWUk5zUjBKck7WXvZe9l73YvZeF2P3Yhdj92IXY/di9l7VXpRWUUqTUvZiF2OUVvdi9l73Yvdi92L2Xvdi9l4XY5NWUUpSTrVa9l72XrRak1IPQnJO92IXY9Va1l61Wvdick4xShBG70HuPVFOc1KUVpRWtFaUVrRWlFaUVpNStFZzUhBG70GTUrRWk1aUVnJOck5zUlJOUk4xSlJOUk5yTg9CD0IxSnJOEEbvQQ9Cc1KTUrRWlFa0VrVa1l61WvZe1l72XlFOMEYxSnJO92IXYxdnOGcXYxdnGGc4axhnF2f2XnNSUUrWXvdi92IXYxhnGGc5azhnOGsYZzlrOGc4ZzlrOWsYZzhr1l5zUjFKlFb3YllrOGdZazlrWWs5a1pvWWtab1lvWm9Za1pvWWs4Z3JOc1K1Wjlrem8XY5RW92L2XrRak1aTVtVae3Nab3pvWm97c3pve3N6b3tzem+bc3pvem8XY9Va9l56b3tvm3N7b5tzm3Obc5tznHebc1lrWmtZa1lrWWtZazlrWWs5Z1lrOGc4Z9ZetVq1VvdeOGc4ZzhnOGc4ZzlnOGc5ZzhnOWc4ZzlnOGc5ZzhnOWc5azhr9mLVWpRWtFq1WvditVrVWtZe1V61WpNSMEaUVpRWtFaUVrRWlFa0WpRWtFa1WtVatVrVWrVa1Vq0VrVac1JSTlFKEEYwSpRWk1K1WpRWtFq0VrVatVq1WrRWtVqUVrRack4wRjBGk1aTUnJOlFa0VpRWtVq0WrRWk1K0VpNWlFZRTjBGEEZSTnJOc1LNOQ9GUUpyTlFKck5STjFKck5RSjBKMEatOaw17j0xSlFKUk5STnNSclKTUnJOc1JyUjBGzj0xSpNSk1JSTpNStFbVWrVa1Vq0WrVatVrWXtVeMEYQRtVa92LWXnJOEEaTVvZe92IXY/diGGcYZxhn92IXZxhnc1IQRlJOMUr2XtZeF2P2XrVak1K1WtVa1l4XZ/dick5yTvZiOWsXYzhrGGc5azhnOWs4ZzlrOGc5azhnWm84azhnF2O1WlJOclJSTvZiGGc5azlrWm84ZzlrOWtabzlrWm9Za1pvOWtZazhrk1JzUtVaOGd6c/ZelFbVXjhrF2f2XnNStFY5a1pvWm96b1pvenN6b3tzem97c3pvem85a/ditFb3Ylpre296b5tzem+bc3tzm3Obc5tzem9Za1pvWWtab1lrWmtZa1lrOWtZaxhj9l61WtZa9l45ZzhnOWc4Z1lrOGdZazhnWWs4ZzlrOGdZazhnOWs4ZzhrF2f3YrVatFq0VtZe9l7WXtVa92LVXtZelFZRTpRWtVq0VrVatFa1WrVatVq0WpRWlFaUVpNSlFZzUpNSc1KUVlFKUUoPQjFKk1aUVpRWlFaTUrRWlFa1WrRWtFaUVrRalFZyThBGMUpzUpRWc1KUVnNSlFaUVrRak1KTUpNSlFaUVpRWUUowRhBGMUowRg9Gc1K1WpNStFbVWtVetFqUVpNWtFpyTu9Bzj0QRjFK1Vq1WtZe1l73YvZe9l7WXrVaUUpyTtVa92L2Xvdi92L2XtZe9mL2Xvdi9l73YvZi9mIwRlJO9l73Yvdi9l4xSlFKtFYXY/di92L3Yhdn92L3YtZeGGdyTlFKc1IxSrVa92IXY/dik1JyTpNW92IYZxdn1l5yTlJOF2M4axhnGGc4ZzhnOWs4azlrOGs5azlrWWtZa1lrOGcXY5NSc1LVWnJS1l44azhnWm9Za1lrOWtab1lrWm9Za1pvWWtabzlrOGeTUrRW1l44Zzlr92LVWtZeWWtab/dik1aUVllrWWt6b1pve3N6b3tzenN7c3pvm3Nab1lr1l61Vvdeem96b5tze3Obc3tznHObc5xzm3NZa1prWWtaa1lrWWtZa1lrOGdZazhnGGfWWtVa1Vr2XhhnOGc4ZzlnOGc5ZzhnOWs4ZzlnOGc5ZzhnOWc4ZzlnGGc4axhnF2O1WrRWlFa0VtZe9l4XY/di1l61WlJOtVr3Yhdj92IYZ/diGGcXYxhnF2MYZxdjF2f2Yvdi9mL3YrRWUk4xSjBGUk7WXtVa9mLVWtZe1l73YvZe92L2XvZi1l61WnJOck6UVvdi9mLWXvZe9l7WXhdj9mL2XtZeF2P2XvZi1V7VWpNSck4wRjBGUUq0WrVa1l73YtZetFb3YtZe1l60VnJO7j3vQQ9GD0a1WtVe1Vr2XtVe1l7VWtVeUk4QRlFK1Vq1WtZeF2MXY/Zi92L3Yhdj9mL3YvZe9mKUVjFKtVoYZ5RW9l4YZ5NSD0KUVvdiGGf2XhdjF2MYZxdn92IYZ5RWck60WjFKtVrWXhdjtVpRSu49MUq0Vhdj92L2XlJOc1IXY1lrF2c5axdjOGc4ZzlrOGc5azhrWWsXZzhnGGc4a9ZeclJzUjhnUk72XhhnOGc5a1lrOGtZazlrWWs5a1pvOWtZazlrWWtzUlFO1VpZa1lrWWvWXtVa9mJabzhr9mJzUrVaWWs5a1lvem9ab3tzem97c3pve3N6b1pvOGfWWpNS915ab3pvem+bc3tzm3N7c5tzm3Occ3pvWmt6b1prWm9Za1prWWtaazlrWWv2Xvde9l7VWhdjOWc4ZzlrOGc5azhnWWs5ZzlnOGc5ZzhnOGc4ZzlrOGc5azhnOWsYZxhn92IXY/Zi1l6UVrValFa1WpRWUk6UVhhnF2MYZxdjGGcXYxhnF2cXZ/diGGcXYxdn92IYZxdj1VpRSjFKMEaTUtZe1l73Yhdj92IXY/di92L2Xvdi9l73YtVetFYwRpNSF2P3YtZeF2P3Yhdj92L3YvZe92L2Xvdi1Vr3YvditVpRShBG7kG1WtVa92L2Xvdi9mIXY/Ze9mK1WrVak1LuPVFOMEruQXNStVoXY/Ze9l72XvZitVruPVFK1Vr2Xvdi9mIXY/ZiF2P2Yhdj92IXY/ZiF2P3YtVaclJzUtVaGGf3YtVetFYwRpRWGGcXZxdjF2M4ZxdnOGcXZ/dik1JSTpNStVpSThhn1VpSTjFKk1JyTlJOlFb3YnJOUU61WjhnF2cYZzhnOWs4ZzlrOGc5azhnWWs5azlrOGs5a1lrtVpRShdnGGf2XpNSOGdab1lrWm9ab1lrOWtab3pzOWs5a1lvem85a1JOc1L2XjhrWWv3YtZetFpZazhrWWv3YpNSc1IXY1lvem9ab3tzem97c3pve3N6b5tzWWsYZ9Va1l73Ylpve3N7c3pvm3N7c5tzm3Ocd5tzWmt6b1lrWmtZa1prOWtZa1lrWWs4Z/de9l73XrRWF2M4ZzhnOGc4ZzhnOWc4ZzlnOGc5ZxhnOGcYZzhnOGc4ZxhnOGcXYxhnF2MYZ/diF2f3YtZe1V7VWtVatFoxSpNStFrVWrVa9l72XhdjF2MYZxdjF2f3Yvdi9l72YtZe1l7WXlJOD0IQRnJO9l61WvZe1l72XtZe9mL2Xvdi9mL3YtVa1VpzUhBGck4XY9Ze1l72Xvdi9l73YvdiF2P3Yhdj92L3YvZe92K0WlJO70EPQrRW1l7WXvZe1l73YtZe9l72XtZetFpzUu49k1IxShBGUUqUVrVa1V7VXvZitVqTVg9CclK1WvZi9l73YvZe92L2Yhdj9mIXY/ZiF2P2Yhdj1VqUVnNS1VrVXrRWUUowSnJO1V4XYxdj9l4XZxdnGGcXYxhn92K1WnNStVq1WnNStVqUVlJOk1a0VpNSMEYxSlFOMUpRStZeGGc4axdnOWsYZzhrGGc4azhnOWs4ZzlrOGc5axhnOWuUVlJO92IYZ9ZelFYXY1pvOGdZbzhrOWs5a3pvWm9ab1lvem8YZ9ZeUUq0VvdiOGv2XrVatVoXYzlrOWs5a/dic1KTUvZeWWtab3pvWm96b1pvenNab3pvem9Za/Ze1V7VXhhnOWt6c3pve3N6b3tze3Obd3tznHd6b1prem9Za3pvWWtaa1lrWms5a1lr9l73XvZe1VoXYzlnOGc5ZzhnWWs4Z1lrOGdZazhnOWc4ZzlnOGc5ZzhnOGcYZzhnGGc4ZxhnOGcYZ1lrF2MYZ/ZiF2O1WlJOk1LVWrVa1Vq1WtVatVrVXrVaF2P3Yhdj92IXZxdjGGcXYxdnUk4QRg9Ck1b3YvZi9mIXY/Zi92L2Xvdi1l72XtZeF2P2XrVaMUqUVhhnF2P3Yhdj92IXY/diF2cXYxdnF2MYZxhnF2PWXvZick4QRjFK1VrWXvdi9l73YvdiF2P2Xvdi9l7WXlFOD0K0VpNWMEowRnJS1Vr2Xhdn9l6UVjBGUk6UVvZi9mL3YvZiF2P2YhdnF2MXZ/diF2cXYxdn92IXY7RWclJRSlFKD0YwRjBK1l4XYzhnF2MXYxdjOGcXZxhnGGc4a/di1l72XvdilFYwRu9BUk7VWhhn92L3YrVak1aUVtZeGGc5azhnOGcYZzlrOGc5azhnOWs4azlrOGdZazhrOWsYZ5RWclIYZxhn9mKTUhhnWWtZa1pvWm9Zb3tzWm9ZazhnWm9ZbxhntFZyTrRWF2cXY9ZetFb3YllrWW85a1pv92KUVpRWF2M5a3pvWm96c3pve3N6b3tzWm97czhn9l7VWvdiOGdab1pvm3N7c5tze3Ocd5tznHebc1lrWm9Za1pvWWtZa1lrWWs5Z1lrOWf3XtZa9l61VhhjGGc4ZzhnOWc4ZzlnOGc5azhnOWc4ZzhnGGc4ZzhnOWc4ZzlrOGc4ZxhnGGcXZxhnGGcYZxhnGGf3YtZeUk60VvZe9mLWXtZetVq1WrRWtFqUVrRWlFa1WrRWtVq1WtVa1V5RSg9CEEZyUvdi1l73YvZi92L2Xvdi1l72XtZe9l7WXvZelFYwSlJO9mLVXvZi9mL3YvZi92L2XvZi9l72YtZeOGf2XtZe9l5yUu49UUq1WvZe9l73YtZe92L2XvZi1V72YtVaMEoPQtValFZyTs09EEZRSnJOUU5RTg9G7kGTUtVe9mL3YtZe9mL2Yvdi92IXY/diF2f3Yhdj92IXZxhn92K0WpRWck5yUrRW92L3YjhnF2cXZ/ZiF2cXZxdn92IYZzhnOGf2YhdnF2PWXrRWc1K0Whhn92IYZxhn92L3YjhrOGs4axdjGGcXYxhnGGc4azhnOWs4ZzlrOGc5azhrOGc4Z/dick6UVhhnOGfWXpNS92JZaxhnWW9Za1pvWWtZazhnOWtZa1pv92K0VlJOk1a1WvZe9mIYZzhnWm85a1lrWWsXZ5NStFb3YjlrWW96b1pvenNab3pvWm96b3pvGGe1WtVa9mI5a1pvenN6b3tze3Obc3tzm3Obc5x3em9aa3pvWmtab1lrWmtZa1lrOWdZa/Ze9l7WXtVaGGM5ZzhnOWs4ZzlrOGdZazlnWWs4ZzlrOGc5ZzhnWWs5ZzlrOGc5azhnOGsYZzhnGGc4Z/diOGsXZxhn1l5zUrRWGGcXYxhnF2MYZxdjGGcXY9Ze1VrWXrVatVqUVrRWk1a0VhBGEEYPQlJOtFa0VrVa1Vq1WtZe1l72YvZeF2P3YvZi9l7VWjFKc1L2Xvdi92IXY/diF2P3Yhdj9mL3YvZi1l4XZ/di1V72YlFOzj0PQrVa1Vr2YtZe9l72Xvdi1l72XvZe1V4PQlFK1V7VXpNSMEowSjFKD0IPQg9Gck6TUtVe9l4XZ/Zi9mL2Xhdj92IXZxdjF2cXYxdnF2MXZxdj9mL2YjhnGGcXY/ZeF2MYZxhnF2c4ZxdjGGcXZzhnF2M4ZxdjOGs4ZxhnF2c4a/diWm/3YhhnOGf3YvdiOWv3YhhnOGc5axdjGGc4ZzlrGGc5azhnOWs4azlrOGc5azhnWWsYZzlr1V5yTrVaOWsYZxdjlFY4Z1lrOGc4azlrOGdZa1lrem96b3pvOGfVWlJOc1KTUtVe92I5a1lvem9Za1lvWWt6bxdjtFa1WjhnOWt6b1pve3N6b3tzem97c3pve3MXY7VatVoYZ1lre3N7c5tze3Obd5tzm3ebc5x3m3Naa3pvWWtaa1lrWms5a1lrOGdZazhn9l7VWvZetVY4ZzhnOGc4ZzhnOGc5ZzhnOWc4ZzlrOGc4ZzhnOWc4ZzlnGGc4ZxhnOGcYZzlrGGc4axhnGGcYZxdn92LVXlJOtFYXYxhnF2MYZxhnOGcYZzhnGGc4ZxdjF2f3Yvdi1l72XrRWUUoQRhBGUUq0VnJOlFZzUpNWk1KUVpRWtVq0VrVatVrWXrRWMUpyTvdi1l4XY/Ze92L2Xvdi9mIXY/diF2P2Yhhn9mL2XtVeUk7NPe9BtFbWXtZe9l7WXvdi9l72YtZe9mK0Wg9Cck72YtVatFoxSnJSk1KUVnNStFbVWhdn1V73YvZi9mLWXvZi9mIXY/diF2P2Yhdj92IXY/ZiF2PVXvZi9mIXY/Ze9l7WXvdiF2MXZ/diF2cXYxhnF2MXYxhnF2MXYzhn92IXZxhnGGcXY/di92IXZ/diOGc4azlr92IYZxdjGGcYZ1lrOGc4ZzhnOWs4ZzlrOGc5axhnOGs4axhnOGe1WlFK9l4YZxdn9mK0VhdnWm84a1pvOWtZazlrOWsXZ/di1V60VlJOUUpzUtZeF2c5azlrWWs5a1lrOWtab1lrF2OUVtZeOGdZb1pvem9ab3pvWm96c1pvem9ab/ditFbWXjhnem96b3tze3Obc3tzm3N7c5t3e3Obd3pvWmt6b1lrem9Za1prWWtZazlnWWv2XtZe1lrVWjhnOWc4ZzlnOGdZazhnWWs4Z1lrOWc5azhnWWs4Z1lrOWc5azhnOGsYZzlrOGc5azhnOWsXZzlrF2MYZ9Vac1K0WhhnF2cYZxdjGGcXYxdn92IXY/diF2P3Yhdj92IXY/di9mJSTjFKMEaTUtVatVq1WrVatFa0VpRWtFaUVpRWk1KTUpRWk1LvQTFKlFaTVpRW1Vq1WtVatVrWXtVa1l7VWvdi1l7WXtVatFoxSg9GD0K0WrVa9l7WXvZi9mIXY/Ze9mLVXrRa7kG0VtZe1V61Wg9GUUq0WtZe9mLVWtVe1V72XvZiF2P2XvZi9mIXZ/diF2f3Yhdj92IXZ/diF2P3YjlrGGcXZ/Zi92IXYzhnOGc4ZxdnF2cXYxhnF2MYZxdnOWv3YhhnGGcYZ/diOGcYZxhnOGc4ZxdjOGcXY/di92I4axhnOWs5a1lrOGc4ZzhnWWs5azlrOGc5azhnOWs4Z1lrF2NZa5RWUk73Yjlr92L2XpNSGGdZazlrOWs5azhnGGf2XtValFa0VnNSc1JSTtVaF2dab1lvWWs5a1lvWWtab1pvWm/3YrRa1l5Zb1pvem9ab3pzem97c3pve3Nab1lr1l7VXhdjenN7c3tzenOcd5tzm3ebc5x3m3Ocd5tzWWtab1lrWm9Za1lrWWtZazhnOWs5Z/ZetVrWWrVWOGcYZzhnOGc5ZzhnOWc4ZzlrOGc5ZzhnOWc4ZzlnOGdZazhnOWs4ZzhrGGcYZxdjGGcYZxhnOGcYZ/di1l5zUtZe92IXY/diGGcXYxhnGGc4ZxhnGGcXZxhn92IXY/di92LWXlFOD0IQRnNS92LVWvZe1VrWXtVa1l7VWtZe1l72XrRa1l61WjFKMUq0VpNStFZzUpNWc1KTUnNSk1JzUpNSk1JyTnJOk1IxShBGD0IQRnJOlFa0VrVatFbVWtVa1V7VXrVak1LuQZNW1V60WtVaUU5yUpNW1VrVWtVe1V72YtVa9l72XvZi1V73YvdiF2P2Yvdi9mIXY/Zi92L2Yhdj1l72YvZe92L3YhhnF2MXYxhnGGcXYxdn9mIXYxdjOGs4Z/di92I5a/di92IXYxhn1l45axdnF2MYZxhn92I5axhnGGcYZzhrF2P3YhdjWW84ZzlrOGc5axhnOGsYZzhrGGcXYzlrlFYxShhnOGf3YtVek1L2Xhhn1VrVXpRWlFZzUpRWtVr3Yhdj9l6TVnJO92I4azlrWWs5a1pvWW9ZazlrWm9Za/dilFb2XllrenNZb3pvWm96c1pvem9ab3pzF2PWXtVaOWt7c5tzem96c3tzm3N7c5t3e3Obc5tznHd6b1pvem9aa3pvWWtab1lrWms4ZzlnF2PVWrRWF2M4Z1lrOWdZazlrWWs5Z1lrOWdZazhnem9Za/deF2NZaxdjGGcYZzhnGGc4ZxhnOGcYZzhnF2cYZxhnOGe1WpRWtVo4ZxdnOGcXZxhnF2MYZxdjOGcYZzhnGGcYZxdjGGf3YvZiEEYxSlFKUk61WvZi1l5RTjBKtFb2YvZe9l4YZ9ZeOGe0WvdiUUoxSvZe9l4XYxdj92IXY/di92L2Xvdi1l72XtZe1V61WnJSD0JRSg9CUUpyTpRWk1KTUnNSk1JzUnJSclIPQu5BUk5yUpNSMEowSjBGck6TVrRalFa1WtVe1l7VXvZe1V72XtZe9mL2XvZi9l4XY/diF2MXYxhnF2P2YvZeF2P2Yhdj92IXZ/diF2cXYxdnF2MXZxdjOGcXZzhnF2cYZxdnGGcXYzhnGGcYZxdnOGcYZzhnGGc4ZxhnOGcYZzhnGGc4ZxhnOGsYZ1lrOWtZazhrOWsYZzhnGGc4ZxhnOGdSTrVa1VrWXtVak1JyTpNSk1KUVpNStVrWXjhnF2M5a3pvOWu1WpNWk1ZZazlrWm9Za1pvWW96b1pvem9abzhr1l72XjhnenN6b3pvWm96c1pvem9ab3pzWm/2YtZeOGd6c5t3Wm96b3tzm3N7c5tze3Obd5tznHebc1prem9Za1pvWWtaa1lrWWtZazlrOGcYZ9Va9l4YYzlnOGdZazhnWWs5Z1lrOGc5Z1prOGc4ZxhntFbVWhdjGGMXZzhnGGc4ZxhnOGcXZxhnGGcYZ/diOGcYZ9Vac1K1WhdnGGcXYxhnF2MYZ/diF2cYZzhnF2MYZxdjF2f3YvditVoQRjFKclJSTtVetVpzUhBGEEZyTvdi92L2XvZeF2P3YtVa9l5RTjBG92LVWvdi92IXY/Zi92L2Yvdi1l72XvZi92LVXvZec1IwRjFKEEaUVtVe1l72XtVe1l7VXtZetFa0Wg9GMEZzUrRatFZzUjBGUUpRTpNSk1JzUnJOk1ZzUpNSclKTUnNSk1JyUpNSk1KUVpNSk1aTVpRWk1KUVtVe9l7VXvZi9l72YvZe9mL2XvZi1l72XtZe9mL2XvZi92IXY/Ze92L2Xvdi9mL3YvdiF2P3YhdjF2MYZ/diGGf3Yhdn92IXZxdjGGcXYxhn9l72YtZe9l7WXtZe1VrWXpRWlFaUVu9BUUqUVpNWtFaTUpRWtVr3YvdiF2MXYzlrOWs5azlrWm8XY7Vak1LVWjlrWWs5a1lrWWtab1lrWm9Za1pvGGf2YvZeOWtab3pvWm96b1pvem9ab3pvWm96b9Ze9mIYZ3pze3N7c3pvnHd7c5tze3Obc3tzm3d7c5t3em96b3pvWmt6b1lrWmtZa1prWWtZaxdj9l4XY1prOGdZazlnWWs5Z1lrOWdZazhnWm8YZzhnF2O1WpRS9l4YZzhrOGc4azhnOWs4ZzhrGGc4ZxhnGGc4ZzhntVqUVtVaOGcYZxhnF2cYZxdnGGcXYzhnGGc4ZxhnGGcXYxdn92LWXhBGc1KTUnJO1VrVWjBGMUowRnJO1l44a9Ze1l4YZ/di1l4XYzFKUUr2YvZi9l4XY/diF2P3Yhdn92IXY/diGGcXY/di92KUVhBGUk4QRtVa1l4XY/Zi92L2Yvdi9l72YtVaUUpRStVa1V72XrRWclKTUtVa9l73YtZe9l72YvZe1l72XtVe1l7VWtVe1Vq1WrRWtFqUVrRak1aUVpNWc1JyUpNSc1KTVpNSk1JzUrRWk1aUVpNSlFaTVrRWk1a0WpRWtFaUVrRWlFa0VpRWtFaUVrRWlFa0WrRWtFqUVpNWc1KTUnNSlFaTUpRWk1K1WrRatVq0VrVatFa0WpRW9l7WXvZeMEa0WvdiGGcXY5NWtFb3YjhrWm85a1lrWW96c1lrWm84a/ZilFa1WhdjWW9Za1pvWWtab1pvem9ab1pvWm9ZaxdnOGdZa3pvWm97c3pvenNab3tzem96c1pvGGcXYzlrem+bd3pvm3Ocd5tze3Obc3tznHebc5x3m3Naa3pvWmt6b1lrWmtZa1prOGdZazlnF2PVWjhnWWs4ZzhnOWs4Z1lrOGc5azhnOWsXYxhjOGc5Z7Vak1K1VjlrGGc4ZzhnOWsYZzhrGGc4ZxdjOGcYZzlrF2O1WnNS1l4XYxhnF2MYZxdjGGcXYxhnF2cYZxdnGGcXYxdj92IXY7VaMEaTUpRWMEq0VrRaMEpSTnNSUk60Vvdi92K1Whdj1V73YtZeMUoxSvdi9l73YvZiF2P3Yhdn92IXY/diF2f3Yhdn9mIXY3NSD0YwSjBGtFbWXtZe9l7VWvZe1l7WXtZetVoPRlFKtFrWXtZe1VpRSpNStVr3YvZi92L2Yhdn9mIXY/ZiF2P2Yvdi9mL3YvZiF2P2Yvdi9l72YvZe9mL2Yhdj92IXZ/diF2f3Yhdn1VrWXtVa1l7VWtZe1V72XtVa1l7VWtZe1VrWXtVa1l7VWtZe1VrWXtVa1l7WXvZe92IXY/diF2f3YhdnF2MYZxdnGGcYZzhnGGc4ZxhnOGcYZxhn92JSTrVaOGc4Zzhnc1K1WvdiWWs5azlrOGc5a1lrWWs5azhntVqUVtVaWWs5a1lrOWtab1lrWm9Zb3pvOWtab1lrOWs4a1pvWm9ab1pvem9ab3pvWm96b1pvem85a1lrWW97c3pvem96b5t3enObc3tzm3N7c5t3m3Ocd3pvWm96b1prem9Za1pvWWtZa1lrWWsXY9ZeF2NZaxdjWWs5Z1lrOWtZazlnWWs5ZzhnOGdZazhn1VpSTrRWOWc5azhnOWs4azlrOGc5azhnOGcYZzhrOGcXZ5RWlFb2XhhnF2c4ZxhnOGcYZzhnGGc4ZxhnOGcYZxhnF2MXZ/dilFYwStVatFpRSnNSlFYwSpRWtVqTUlJO1l4XY/di9l72Xhdj1VoQRlJO9mIXYxdjF2P3YhhnF2MYZxdjGGcXYxhnF2MXY/dik1LvQVFKMUr2XvZeF2f3Yvdi92IXY/Zi9l6TVg9GUUrWXtZe9mLVWnJOk1b2XvZi92LWXvZi9l72YvZe92L2Yvdi9mIXY/ZiF2cXYxdnF2MXZ/diF2cXY/di9mIXY/diF2P2Yhdj9mI4ZxhnOGcYZzhnGGc4azhnOGcYZzhnGGc4ZxhnOGcYZzlrOGtZazlrWWs5a1lrOWs4ZxhnOGcYZzhnGGc4axhnWW85a1pvWWtab1lrWm9Za1lrGGcYZzFKtVoXYzhn92K0VtZeOGtZa1lvOWtZbzlrWWs5a1pvOGf2YrVaF2Nab1pvWWtab1lvWm9ab3pvWm9ab1pvem9ab3pvWm96c1pvenNab3tzem96c1pve3N6b3tzWm97c3tze3N6b3tzm3Obc3tznHebc5x3m3Ocd5x3Wmt6b1lrWm9Za1prWWtZa1lrWmtZazhn1loXYzhnGGM4Z1lrOGdZazlnWWs4ZzlnOGdaaxdj1lqTUlJOk1I4ZxhnOGsYZzhrOGc5axhnOGcXZzhrGGcYZ/ZelFZzUvdiF2MYZxdjGGcXZxhnF2cYZxhnOGcXYxhnF2MXZ/di92JyTlJO1VrWXnNSck4wSjFKtFb2XpRWUk6TUhdj92L2XtZeF2NzUhBGc1L3YvZiGGf3Yhdj92IXZxdjGGf3YhdnF2MYZ/ZiF2NyUg9CMUpyTtZe92L2Yvdi9l4XY/di9mLWXpRW7kFyTvZe9mLVXtVaUU60WvZeF2P3Yhdj92IXZ/ZiF2P2Yhdj92IXZ/diF2f2Yhdj9mIXY/diF2f3YhdnF2MYZxdjGGcXZxhnF2MXZ/diF2P2Yhdj9mIXY/diF2cXYxhn92IXY/diGGf3YhhnGGc4ZxdnOGcYZzhnGGc4ZzhrOWs4ZzlrOWtZazlrWWsYZzhnF2cYZxhnOGcYZzhnWWs5axdjUUq1WjlrOGf3YpNS9l4YZ1lrOWtZb1lrem85a1lrOWtZaxhnF2MYZ3pvWWtab1lrWm9Za1pvWWtab1lrWm9Zb3pvWm96b1pvWm9ab3pzWm96b1pvenNab3pvWm96c3pve3N6c3tze3Ocd3tzm3N7c5tzm3Ocd5tznHd6b3pvem9aa3pvWWtaa1lrem9Za1pvOGf3YvZeOWc4Z1lrOWdZazlnWWs5Z1lrOGdZa1lr9l6TUrRWlFK0VvdiOGs4ZzlrOGc5azhnOGsYZzhnOGc4Z/di9l5zUpRW92I4ZxhnGGcYZzhnGGc4ZxhnOGcYZzhnGGcYZxdjF2f3YrValFb3YvZi1l5yUjBGck72XtZe1l6TUnJOtFb3YtZe9l72YlJOEEbWXhdj92IXYxdnF2MYZxdjGGcXYxhn92IYZxdj92L3YpNS70FyTpNS9l72Xvdi1l73YvZi92LWXvdik1IPQnJSF2f2XtVak1ZRTpNW9l72Xvdi9mIXZxdj92L2Yvdi9l73YvZi92L2YhdnF2MXZxdjGGcXZxhnF2cXZxdjF2cXYxhnF2MXZxdjOGcXZxhnF2c4ZxdnOGcYZzlrOGc4axhnOGs4ZzhrOGc4ZxhnOGcYZzlrOGc5azhnOGcYZzhnGGc4axhnOGsYZ1pvWWtZbzlrWW85a1lrOWs5axhnF2MwRtVaOGc4a9Zek1bWXjhrOGtZa1lrWm9ab1pvWWtab1lrWm85a1lrWW9ab1lvWm9Zb3pvWm96b1pvem9ab3pvWm96c1pvem9ab3tzem97c3pve3N6b3tzem97c3tzm3N7c5tze3Obd5tznHebc5x3m3Ocd5t3nHebd1prem9aa3pvWWtaa1lrWms5ZzhnOWtZa/Ze9l4YY1lrOGc5azhnWWs4ZzlrOGc5axdjOGe0VpNS1Vr3XtVa9l4YZzhnGGc4axhnOGcYZzhnF2c4ZxdjF2O1WnNSc1IXZxdjGGcXZxhnF2cYZxhnOGcXZxhnF2cYZxdjF2P3YhdjF2P3YvZi92L2XpNSEEa1WvZe1l73YtVeMUpSTrVa1l7VWtZeMEYxSvZeGGfWXhdj92IXY/diF2f3Yhdj92IXY/di92LWXvdiUk7vQVJOlFb2Xvdi92L3YvZeF2P3Yvdi1V5zUu49clL2YtVak1JyTpNS9l4XZxhn9mL3YvZiF2MXYxdnF2MXZ/ZiF2P2Yhdj9mIXY/ZiF2P2Yvdi9mIXYxdjF2cXZxhnF2MXZxdjF2cXYxdnF2MXZxdjF2cXZzhnF2cYZxdnGGcXYxhnGGc4ZxdjGGcYZzhnGGc4ZxhnOGcYZzhrOGc5azhnOWs4ZzlrOGc5azhnOWs4ZzhrOGc5azlrOWsXY1FKtVpZazhn9l5zUvZeOGdZazhnWWtZa1pvWWtZazlrWW9Za1lvOWs5a1lrWm9Za1pvWWtab1lvWm9ab1pvWW96b1pvWm9ab3tzWm96c3pve3Nab3pzem97c3pvm3Obc5tzem97c3pve3N7c5tze3Ocd5tznHebc5x3em96b3tvem96b1prem9ab1lrWWt6bzlrOGf2Xvde9l45ZzhnWWs5a1lrOWdZazhnF2O1VrRWtFYXYxdj92K0VjlrF2M4Z1lrWWsXYxhnOWs4ZxdnWWv3YnJOck73YhhnGGcXYxhnF2cYZxdjGGcXZxhnF2c4ZxdnGGcXYxhnF2MXY/diF2P3Yvdi9l73YvZeGGf3Yhdj9l7VXpNSUk4QRnNSMEpRSpRWF2cXZxdn9mIXZ/diF2cXZxdnF2cYZxdnOGv2Yhdn1l5yUjBKk1a1WvZi9mL3YvZiF2cXYxdn9mLVWnJOUUqTVhdn1V6TVlJO9mLWXvdi9mIXZ/diF2cXZxdnF2cXZxdnF2f3Yhdn92IXZ/diF2cXYxdnF2MYZxdnGGcXZxhnF2cYZxdnGGcXZzhrGGc4axhnOGsYZzhrGGc4axdnOGsYZzhrGGc4azhnOGs4ZzlrOGs5azhrWWs4azlrOGtZazhrOWs4a1lrOGtZbzlrWW9Za1lvOWtZb1lrOWs5azhnc1K0VllrOGe1WpRW92Jab1lrOWtZa3pvWm9ab1lrWm9Za1pvWWtab1lvWm9Zb3pvWm96b1pvem9ab3pvWm96c1pvem9ab3pzWm96c3pve3N6b3tzem97c3pze3N6c5tze3Obc3tzm3N7c5x3m3Ocd5tznHebc5x3m3dab3pvWmt6b1prem9Za3pvWWtab1lrWWs4Zzhn9173XvdiOGc4Z1prWWtZaxdjF2OUUrRW1VoXYzhnOWf2XrVa1l4YZzhnOWsYZzhnGGc4axdjGGcYZ/Zeck6UVvdiGGcXYxhnF2MYZxdjGGcXYxhnF2MYZxdjGGcXYxhn92IXZ/diF2P3Yvdi9mL3YvZe92L2Yvdi9l73YvZe1l6UVpNSck5RTlFOtVr2Yhdn92I4Z/diF2f3YhdnF2MXZxdjF2cXZxdn9mLVXlFOMEpzUtVe9mL2YvZe92L3Yhdn9mL2YtVeUU4QRtVa92K1WlJOclLWXvZi1l72YvZiF2f3YhdnF2MXZ/diF2f3Yhdn9mIXY/diF2f2Yhdn92IXZ/diF2cXZxdnF2MXZxdnF2cXYxdnF2c4axdnOGcXZzhrF2c4ZxdnOGcXZzhnF2c4axdnOGsYZzhrGGc4azhrOGs4azhrOGc5azhnOGs4ZzlrOGc4azlrWWs4a1lrOWtZazhrWWs5a1lrGGeTVpRWWWv3YrRWtFYYZ1lrWWs4Z1lrWWtZazlrWW85a1lvWWtab1lrWm9Za1pvWWtab1lvWm9Zb1pvWm96b1pvem9ab3pvWm96b1pvenNab3pvem97c3pve3N6b3tzem97c3tzm3N6c5tze3Obd3tzm3ebc5x3m3Ocd3tvem96b1pvem9ab3pvWmt7c1pvWmtZa1pvWWs4Zxdj1VrVWvde9l4XY9Ze1Vq0VrRW1VoYZ1lrem84Zxdj1lq1WhdjWWsYZxhnOGc5axhnGGcXYxhntVqTUrVaGGf3YjhnGGcYZxdnOGcYZxhnF2c4ZxhnGGcXYxhnF2MYZxdjGGcXYxhn92IXZ/diF2P3Yhdj92IXYxdjGGcXY/di9l7WXtVe9mIXYxhn9mIXZxhnF2cXZxdnF2cYZxdnGGcXZxdn9mL3YrRaMEoQRpNW1V4XY/Zi92L2YhdnF2MXY/Zi9mIPRlFK9mL3YnJSclKTVvZi9mL3YvZiF2cXYxdnF2cYZxdnF2cXYxdnF2MXZ/diF2cXYxdnF2MXZxdnF2cXZzhnF2cYZxdnOGcXZxhnF2c4axhnOGsYZzhrGGc4axhnOGsYZzhrGGc4azhnOGs4ZzhrOGs4azhrOWs4azlrOGtZazhrOWs4a1lrOGs5azhrWW9Za1lvOWtZb1lrWW85a1pvOWs4a5RW1Vo4a/dik1L2YjhnWm85azlrOWtabzlrWm9Za1pvWWtab1lvWm9Zb3pvWm9ab1pvem9ab3pvWm96c1pvem9ab3pzWm96b1pve3N6b3tzem97c3pze3N6b5tze3Obc3tzm3N7c5tze3Ocd5tznHebc5x3m3ecd5tzWmt6b1pvem9aa3pvWmt6b1pvem9Za1prWWtZazlnOGfVWtVatFa0VpRStFa0VtVa9l4YYzhnWWs4ZzhnF2MXY5NW9l4XYxhnF2M4axhnGGcXYxhn1l6UVnNS9l4XZxdjF2MYZxdjGGcXYxhnF2MYZxdjGGcXYxhnF2MXZxdjGGcXYxhnF2MYZ/diF2P3Yhdj92IXY/diF2f3Yhdj92L3YhdnF2cXZzhrF2f3YvZiGGf3YhdnF2MXZ/diF2cXYxdn9mL3YvZitFYPRjBKlFb3YvZi9mL2Yhdj9mIXY/Zi9mK1WhBGUk4XZ5RWUU6TVtVa1l72YvZi92L2Yhdn92IXZ/diF2f3Yhdn9mIXZ/ZiF2f2Yhdn92IXZ/diF2cXZxdnF2cXZxdnGGcXZxdnF2cYZxdnOGcXZzhrF2c4ZxdnOGsXZzhnF2c4axdnOGsYZzhrGGc4azhnOGs4ZzhrOGs5azhnOWs4azlrOGc5azhrOWs4a1lrOGtZazhrWWs4a1lrOWs5axhntVq1Whhn1VqUVvdiOWs5azlrGGc5azlrWW85a1lvWWtab1lrWm9Za1pvWWtab1lvWm9Zb1pvWm96b1pvem9ab3pvWm96b1pvem9ab3pvem97c3pve3N6b3tzem97c3tzm3N6c5tze3Obc3tzm3Obc5x3e3Ocd5tznHd6b3pve296b3pvWmt6b1pvWm9aa3pvWmtaazlrWWtZa1lrOGcXY/Ze9l72XjhnOGdaa1lrWWs4ZzhnGGc4Zzhn1l61WtZeF2M5axhnGGcYZzhnF2fVXnNStFb3Yjhn92IYZxdnOGcYZxhnF2c4ZxhnGGcXZzhnF2cYZxdjGGcXYzhnF2c4ZxdnGGcXYxhnF2M4ZxdnGGcXYxdj9mIXY/di92L2YvdiF2MXZxdjGGcXZxdnF2cYZxdnF2cXZxdnF2cXZxdnGGe0VjBKUU72XhdnF2f2Yhdn92IXZ/Zi92LWXpNWMUq0WtVeclJRTtZe1l73YvZiF2P3Yhdn92IXZxdnF2cXZxdnF2cXZ/diF2f3YhdnF2MXZxdnF2cXZxhnF2cYZxdnOGcXZxhnF2c4ZxdnOGsYZzhrGGc4axhnOGsYZzhrGGc4azhnOGs4ZzhrOGs4azhnOWs4azlrOGtZazhrWWs4a1lrOGtZazhrWWs4a1lrOWtZbzlrWWs5a1lvOWtZaxhnOWvVXtVe92LVXrRaGGc4Z1lrOWs5azlrem9ab1pvWWtab1lvWm9Zb3pvWm96b1pvem9ab3pvWm96c1pvem9ab3pzWm96b1pvenNab3tzem97c3pze3N6c5tze3Obc3tzm3N7c5tze3Ocd5tznHebc5x3m3Ocd5tznHebd1pvem9aa3pvWmt6b1lrem85a1pvWmtaazlnWWs5Z1prWWtZazhnOGc4ZzlnOGdZa1lrWWs4ZzlnOGdZazhnOGcXY9ValFb2YhhnGGf3YhhnF2MXY5NWc1K1Whdj92IYZxdnGGcXYxhnF2cYZxdjGGcXYxhnF2MYZxdjGGf3YhdnF2cYZxdjGGcXYxdn92IXYxdjGGcXYxdn92IXY/diF2f3Yvdi9l73YhdjGGf3YhdnF2cXZ/diF2cXYxdn92IXZ/ZiF2f2YpRWMEpyUtVeF2P2Yhdj9mL3YvZiF2PWXtZeUU5yTpNWk1YxSpNW9mL2YvZi92L2Yvdi9mIXZ/diF2cXYxdn92IXZ/diF2f2Yhdj92IXZ/diF2cXZxdnF2MXZxdnGGcXZxhnF2cYZxdnGGcXZzhrF2c4ZxdnOGsXZzhnF2c4axdnOGsYZzhrGGc4axhnOGsYZzhrOGs4azhrOGs4a1lrOGs5azhrWWs4azlrOWtZazhrWWs5a1lrOGtZazlrOGc4Z/ZetVrWXpRW1V4YZzlrOGc5azlrWm9Za1pvWWtab1lrWm9Za1pvWWtab1lvWm9Zb1pvWm96b1pvem9ab3pvWm96b1pvem9ab3pvem97c3pve3N6b3tzem97c3tzm3N7c5tze3Obc3tzm3N7c5t3e3Obd5tznHebc5x3e296b3pvWm96b1pvem9aa3pvWmtab1lrWmtZa1prWWtZazlnWWs5Z1lrOWc5azhnWWs5Z1lrOWtZazlnWWs4Zzlr9l7VWrVa92L3YhhnGGf3YtVek1KTUhhnGGf3YhhnOGcYZzhnGGc4ZxhnOGcYZzhnGGcYZxdjGGcXYxhnF2M4ZxhnGGcXYxhnF2MXZ/diGGcXZzhnF2cYZxdjGGcYZzhrGGcYZxdnGGcXZxdn92IYZxdnGGcXZxdnF2cXZ/di9mL3Yhdnk1ZRTpNW92L2Yhdn92IXZ/diF2f2YvZi1V4xSlFOclJSTpNW1V4XZ/ZiF2f2Yhdn92IXZxdjF2cXYxhnF2cXZxdjF2cXYxdn92IYZxdnF2cXZxhnF2cYZxdnOGsXZzhnF2c4axdnOGcXZzhrGGc4axhnOGsYZzhrGGc4azhnOGs4ZzhrOGs4azhrOGs4azhrOGs5azhrOWs4a1lrOWtZazhrWWs5a1lrOGtZb1lrWW85a1lvWWtZbzlrWm84Z1pv92K1WpRWlFbWXllrOWs5azlrWm9ab1pvWWtab1lvWm9Zb3pvWm96b1pvem9ab3pvWm96c1pvenNab3pzWm96b1pvenNab3pvWm97c3pze3N6c5tze3Obc3tzm3N7c5tze3Ocd5tznHebc5x3m3Ocd5tznHebd5x3m3Naa3pvWm96b1prem9aa3pvWmtaazlnWWtZa1pvWWtZazlrWWs5a1lrOWdZa1lrWms4Z1lrWWtZaxhjOGc4Z1lrGGcYZ9ZetFaUVvdiGGcYZ7VatFpyTrVaOGc4Z/ZeOGsXZxhnGGc4ZxdnGGcYZzhnF2MYZxdjGGcXYxdnF2MYZxdjGGcXYxhn92IXY/diF2P3YhhnGGcYZ/diF2P3Yhhn9l73YvdiF2P2YhdnF2c4axdjF2cXZxdn92IXZ/diF2f2YjhnF2fVWnJS1V4XZxdn92IXZ/ZiF2f2Yvdi1l7WXhBGUUowSlFOtFoXZ/Zi9mL2Yvdi9mIXZ/ZiF2f3Yhdn92IXZ/diF2f2Yhdn92IXZ/diF2cXYxdnF2MXZxdnGGcXZxhnF2c4ZxdnGGcXZzhnF2c4ZxdnOGsXZzhnF2c4axdnOGsYZzhrGGc4azhnOGsYZzhrOGc4azhnOGs4azlrOGs5azhrWWs4azlrOGtZazhrWWs5a1lrOGtZazlrWWtZazlrWm8XZ5RWk1JyUvZeOWs5azhrWW9Za1pvOWtZa1lrWm9Za1pvWWtab1pvem9Zb1pvWm96b1pvem9ab3pvWm96b1pvem9ab3pvWm96b3pve3N6b3tzem97c3pze3N7c5tze3Obc3tzm3N7c5t3e3Obc5tznHebc5x3m3Ocd3pvem97b3pvem9aa3pvWm96b1prem9aa3pvWWt6b1lrWm9Za3pvWWtaa1lrWmtZa1lrOWtZazlrWWs5Z1lrOWc5axhnGGfWXrVak1KUVpNWck6TUtZe92I4ZxhnOGcXYzhnGGc4axhnOGcYZzhrGGcYZxdnOGcYZxhnF2c4ZxhnGGcXZzhnF2cYZxdjGGcXYxhnF2MYZxdnGGcXYxhnF2cYZxdnGGcXZxhnF2cYZxdnF2cXZxhnF2cXZxdnGGcXZxdnF2cXZxdnF2f3Yhdn92L2YvZiF2f2YhhnGGfWXnJO7kEPRnJStFr2YvZiF2P2Yhdn92IXZxdjF2f3Yhdn92IXZxdnGGcXZxdnF2cYZxdnF2cXZxhnF2cYZxdnOGcXZxhnF2c4ZxdnGGcXZzhnF2c4axhnOGs4ZzhrGGc4azhnOGsYZzhrOGc4azhnOGs4azhrOGs5azhrOWs4a1lrOGtZazhrWWs5a1lrOGtZazlrWWs4a1lrOGtZazhrWWs4a1lrOWs5azhr92JSTnJO9l5ZazlrWW9Za1pvWWtab1lvem9ab3pvWm96b1pvem9ab3pvWm96b1pvem9ab3pzWm96c1pve3N6b3tzem97c3pze3N6b3tze3N7c3tzm3N7c5tze3Obd5tzm3d7c5x3m3Obd3tznHebc5x3m3e8d5x3Wm96b1prem9aa3pvWWt6b1lrem9Za1pvWWtab1lrWmtZa1prWWtZa1lrWWs5a1lrOWdZazlnWWs5Z1lrOGc5axhnOGsYZxhn9mLWXrVatVqUVtVa1l4XYxhnOGcXYxhnGGc4ZxhnOGcYZzhnGGc4ZxdjGGcXYxhnF2MYZxdjGGcXYxhnF2MYZxdjGGf3YhdnF2MYZxdjGGcXYxhnF2MYZxdnF2cXYxdnF2cXZxdjF2cXYxdn92IXZxdjF2f3YhdnF2MXZ/diF2f3Yhdn9mIXZ/ZiF2f2YvZi92IXZ7RaUU4xSnJSk1bWXvZiF2f2Yvdi9mIXZ/ZiF2f3Yhdn9mL3YhdjF2f3YhdnF2MXZ/diF2cXYxdnF2MXZxdnGGcXZxdnF2cYZxdnF2cXZxhnF2cXZxhnOGsXZzhrGGc4axdnOGsXZzhrF2c4axhnOGsYZzhrOGc4axhnOGs4azhrOGs4azhrWWs4azlrOGtZazhrOWs4azlrOGc5azhrOWs4ZzlrOWs5azhnOWv3YpNSclIXYzlrWWs5a1lrOWtab1lrWm9Zb1pvWWtab1lvWm9Za1pvWW9ab1lrWm9ab3pvWm96b1pvem9ab3pvem97c3pve3N6b3tzem97c3pve3N6c3tze3Obc3tzm3N7c5tze3Obc3tzm3N7c5t3m3Ocd5tznHd7b3pvem9ab3pvWm96b1prem9aa3pvWWt6b1lrWm9Za3pvWWtaa1lrWmtZa1lrWWtZa1lrWWs5Z1lrOWdZazhnOWs4a1lrOWs5axhnF2f3Yhdj92IYZxdnOGcYZzhnGGc4axhnOGcYZzhrGGc4ZxhnOGcYZzhnGGc4ZxhnOGcYZzhnGGcYZxdnGGcXZxhnF2MYZxdnGGcXYxhnF2cYZxdjGGcXZxhnF2cYZxdnGGcXZxhnF2cXZxdnGGcXZxdnF2cYZxdnF2cXYxdnF2MXZ/diGGcXZxdn9mIXZxdj1V5yUtVe1V72YvZiF2cXZxdn9mIXZ/diF2cXYxdnF2MXZ/diGGcXZxdnF2cYZxdnF2cXZxhnF2cYZxdnOGcXZzhnF2c4axdnOGcXZzhrF2c4ZxdnOGs4ZzhrGGc4azhnOGsYZzhrOGc4axhnOGs4azhrOGs5azhrOGs4azlrOGs5azhrWWs5a1lrOGtZazlrWWs4a1lrOWtZazhrWWs5a1lrOGtZazlrWWs5azhntFq1WjhnWW85a1lvWWtab1lvWm9Zb3pvWm96b1pvem9ab3pvWm96b1pvem9ab3pzWm96b1pve3N6b3tzem97c3pve3N6b3tzem97c3pzm3N7c5tze3Obd3tzm3N7c5x3m3Ocd5tznHebc5x3m3Ocd5x3vHecd1prem9ab3pvWmt6b1prem9Za1pvWWtab1lrWmtZa1prWWtZa1lrWWs5a1lrOWtZazhnWWs5Z1lrOGc5azhnOWs4ZzlrGGc4ZxdjGGc4ZzlrGGc4ZxhnOGcYZzhnGGc4ZxhnOGcYZzhnGGc4ZxhnOGcXYxhnF2cYZxdjGGcXZxhnF2MYZxdnGGcXYxhnF2MYZxdjGGcXYxhnF2MYZxdjGGcXYxdnF2cXZxdjF2cXZxdnF2MXZxdnF2cXYxdnF2cXZxdjF2cXYxdn92IXZ/diF2f3Yhdn92IXZ/diGGf2YtVe9mL3YvZiF2P2Yhdj9mIXZ/ZiF2f3Yhdn92IXZ/diF2cXYxdnF2cXZxdjF2cXZxdnF2MXZxdnGGcXZxhnF2cYZxdnGGcXZxhnF2cYZxdnGGcXZzhrGGc4axdnOGsYZzhrF2c4axhnOGsYZzhrOGc4axhnOGs4azhrOGs4azhrOWs4azlrOGtZazhrOWs4a1lrOGs5azhrWWs4azlrOGtZazhnWWs4a1lrOGf2YtZeWW85a1lrOWtZbzlrWm9Za1pvWW9ab1pvem9Zb1pvWm96b1lvWm9ab3pvWm96b1pvem9ab3pvWm96c1pvenN6b3tzWm96c3pve3N6b3tze3Obc3tzm3N7c5tze3Obc3tzm3d7c5tzm3Ocd5tznHebd7x3em96b3tvem96b1prem9ab3pvWWt6b1lrWm9Za1pvWWtaa1lrWmtZa1lrWWtZa1lrWWs5Z1lrOWdZazhnWWs5Z1lrOGc4axhnOGcYZzlrOGs4azhnOWs4azlrOGc5axhnOGcYZzhrGGc4ZxhnOGsYZzhnGGc4ZxhnOGcYZzhnGGc4ZxhnOGcYZxhnF2cYZxdnGGcXYxhnF2cYZxdjGGcXZxhnF2cYZxdnGGcXZxhnF2cYZxdnGGcXZxhnF2cYZxdnGGcXZxhnF2cXZxdjF2cXZxdnF2MXZ/diGGcYZzhrF2MXZ/diF2f2Yhdj92IYZxdnF2f3YhdnF2cXZxdjF2cXYxhnF2cYZxdnGGcXZxhnF2cYZxdnOGcXZzhnF2c4axhnOGsXZzhrGGc4axdnOGsYZzhrGGc4azhnOGsYZzhrOGc4axhnOGs4azhrOGs5azhrOWs4azlrOGs5azhrWW84a1lrOGtZazlrWWs4a1lrOWtZazhrWWs5a1lrOGtZazlrOWtZa1lrOWtZbxhnOGdab1lvOWtab1lrWm9Zb3pvWm96b1pvem9ab3pvWm96b1pvem9ab3pzWm96b1pve3N6b3pzWm97c3pve3N6b3tzenN7c3pve3N7c3tze3Obc3tzm3N7c5t3e3Obd3tznHebc5x3m3Ocd5t3nHecd7x3nHdab3pvWmt6b1prem9Za3pvWWtab1lrWmtZa1prWWtZa1lrWWs5a1lrOWtZazlnWWs5Z1lrOGc5azhnOWs4ZzlnGGc4axhnOWs4azlrF2cXZxdnOGcYZzlrOGc5axhnGGcYZzhnGGc4ZxhnOGcYZzhnGGc4ZxdnGGcYZzhnF2cYZxhnOGcXZxhnF2cYZxdjGGcXYxhnF2MYZxdjGGcXYxhnF2cXZxdjF2cXZxdnF2MXZxdnGGcXZxdnF2cYZxdnF2cXZxdnF2MXZxdjF2f3Yhdn92IXZ/ZiF2P2Yhdn9mIXZ/diF2f2Yvdi9mIXZxdnOGf3Yhdn92IXZxdjF2f3YhdnF2cYZxdnF2cXZxhnF2cXZxdnGGcXZxhnF2c4ZxdnGGcXZzhnF2cYZxdnOGcXZxhnGGc4axdnOGsYZzhrF2c4axhnOGsYZzhrOGc4azhnOGs4azhrOGs4azhrOWs4azlrOGtZazhrOWs4a1lrOGs5azhrWWs4a1lrOGtZazhrWWs4Z1pvOGc5a1lrWWs4Z1pvOWtZbzlrWW9Za1pvWWtab1pvem9Zb1pvWm96b1lvWm9ab3pvWm96b1pvem9ab3pvWm96b1pvem96b3tzem97c3pve3N6b3tzem97c3pze3N7c5tze3Obc3tzm3N7c5tzm3Ocd5tznHebd7x3m3e8d3tvem96b1pvem9ab3pvWmt6b1lrWm9Za1pvWWtaa1lrWmtZa1lrWWtZa1lrWWs5a1lrOWdZazhnWWs4ZzlrOGc5azhnOWs4Z1lrOWs4ZxdjOGsYZzhrOGc5azhnOGsYZzhrGGc4ZxhnOGsYZzhnGGc4axhnOGcYZzhrGGc4ZxhnOGcYZzhnGGc4ZxhnGGcXZxhnF2cYZxdjGGcXZxhnF2MYZxdnGGcXZxhnF2cYZxdnOGcXZxhnF2c4ZxdnGGcXZzhnF2cYZxdnGGcXZxdnF2cYZxdnF2cXYxdn9mIXZ/diF2cXZxdnF2MYZxdnGGcXZxdnF2cXZxdnGGcXZxdnF2M4ZxdnGGcXZzhnF2cYZxdnOGcXZzhnF2c4axhnOGsXZzhrGGc4axhnOGsYZzhrGGc4azhnOGsYZzhrOGc4axhnOGs4azhrOGs5azhrOWs4a1lrOGs5azhrWW84a1lvOGtZazlrWWs4a1lrOWtZazhrWW85a1lrOWtZbzlrWWs5a1lrWW85azhnem9ab1lvWWtab1lrWm9Za3pvWm96b1pvenNab3pvWm96c1pvem9ab3pzWm96b1pve3N6b3tzem97c3pve3N6b3tzem97c3pve3N6b3tzenObc3tzm3N7c5t3e3Obc3tznHebc5x3m3Ocd5tznHebd7x3nHe8d5x3Wmt6b1pvem9aa3pvWmt6b1lrWmtZa1prWWtZa1lrWWs5a1lrOWtZazlnWWs5Z1lrOGc5azhnOWs4ZzlnOGc5ZzhrOGcXYxhnF2M4ZxhnOGc4ZzhnGGc4ZxhnOGcYZzlrGGc4ZxhnOGcYZzhnGGc4ZxhnOGcYZzhnGGc4ZxhnOGcYZzhnGGc4ZxdjGGcXYxhnF2MYZxdjGGcXYxhnF2MYZxdjF2cXZxdnF2MXZxdnF2cXZxdnF2cYZxdnF2cXZxhnF2cXZxdnF2cXYxdnF2MXZ/diF2cXZxhn92IXZxdjOGf3YhdnF2MXZ/diF2f2Yvdi92IXZxdjF2cXYxdn92IXZxdnF2cXZxhnF2cXZxdnGGcXZxdnF2cYZxdnGGcXZzhrF2c4ZxdnOGsXZzhnF2c4axdnOGsYZzhrF2c4axhnOGsYZzhrOGc4azhnOGs4azlrOGs4azhrOWs4azlrOGtZazhrOWs4a1lrOGs5azhrWWs4a1lrOWtZazhrWWs5a1lrOGdabzhnOGdZa3pvOWtZbzlrWWtZa1pvWWtab1lvem9ab3pvWm96b1pvem9ab3pvWm96b1pvem9ab3pvWm96c1pvem9ab3pzWm96c3pve3Nab3pzem97c3pve3N7c5tze3Obc3tzm3N7c5tze3Obd3tznHebc5x3m3Ocd5x3vHd7c3pvem96b3tvem97b1pvem9Za3pvWWtab1lrWm9Za1prWWtaa1lrWWs5Z1lrOWc5ZzhnOWs4ZzlnOGc5ZzhnOWs4ZzlrOGc4axhnOGsYZzhnGGc4ZxhnOGcYZzlrOGc4axhnOGsYZzhnGGc4ZxhnOGcYZzhnGGc4ZxhnOGcYZzhnGGc4ZxhnOGcYZzhnGGc4ZxhnOGcYZxhnF2cYZxdnF2cXYxdnF2cXZxdnGGcXZxhnF2cYZxdnGGcXZxhnF2cYZxdnOGcXZxhnF2c4ZxdnF2cXZxhnF2cXZxdnGGcXZxhnF2cYZxdnGGcXZxhnF2cYZxdnOGcXZxhnF2c4ZxdnGGcXZzhnF2cYZxdnOGcXZxhnF2c4ZxdnGGcXZzhrF2c4axdnOGsYZzhrF2c4axhnOGsYZzhrOGc4azhnOGs4azhrGGc4azhrOGs4azlrOGs4azhrOWs4azlrOGtZbzhrWWs5a1lvOWtZbzlrWm9Za1lrOWtZbzlrWW85a1pvWWtab1lrWm9Za1pvWWtab1lrWm9Za3pvWm96b1pvem9ab3pvWm96b1pvem9ab3pvWm96b1pve3N6b3pzem97c3pvenNab3tzem97c3pve3N6c3tzenObc3tzm3N7c5tze3Obd3tznHebc5x3m3Ocd5tznHebc5x3nHe8d5x3vHucd3pvem9aa3pvem96b1prem9Za1pvWWtaa1lrWmtZa1lrWWtZazlnWWs5Z1lrOGc5ZzhnOWc4ZzhnOGc4ZxhjOGcYZzhrGGc4ZxhnOGcYZzhnF2c4ZxdnGGcYZzhnGGc4ZxhnOGcYZzhnGGc4ZxdnGGcYZzhnF2cYZxhnOGcXZxhnGGc4ZxdnGGcYZzhnF2cYZxdnGGcXYxhnF2MYZxdjGGf3Yhdn92IXZxdjF2cXYxdnF2cXZxdjF2cXZxdnF2MXZxdnGGcXZxdnF2cYZxdnF2cXYxdn92IXZxdjF2f3YhdnF2cXZxdjF2cXZxdnF2MXZxdnGGcXZxdnF2cYZxdnF2cXZxhnF2cXZxdnGGcXZxdnF2cXZxdnF2cXZxhnF2cYZxdnOGcXZxhnF2c4ZxdnGGcXZzhrF2c4axhnOGsYZzhrGGc4axhnOGs4ZzhrOGc4azhnOGs4ZzhrOGs5azhrOWs5a1lrOWtZazlrWWs5a1lrOWtZazlrWWs5a1lrOWtZazlrWW85a1lrOWtZbzlrWWtZa1pvWWtab1pvem9Za1pvWm96b1lvWm9ab3pvWW9ab1pvem9ab3pvWm96c1pvem9ab3pvWm96b3pve3N6b3tzem97c3pve3N6c5tzenN7c3tzm3N7c5tze3Ocd3tzm3ebc5x3m3Ocd5t3vHecd7x3m3N6b3pvem97b3pvem9aa3pvWmt6b1lrem9Za1prWWtaa1lrWWs5a1lrOWdZazhnWWs4ZzlnOGc5azhnOWc4ZzlrOGc5axhnOWsYZzhnGGc4ZxhnOGcYZzhnGGc4ZxhnOWs4ZzhnGGc4axhnOGcYZzhnGGc4ZxhnOGcYZzhnGGc4ZxhnOGcYZzhnGGc4ZxhnOGcYZzhnF2c4ZxhnGGcXYxdnF2cXZxdnGGcXZxhnF2c4ZxdnGGcXZzhnF2cYZxdnOGcXZxhnF2c4ZxdnGGcXZxhnF2cXZxdnGGcXZxdnF2cYZxdnGGcXZxhnF2cYZxdnOGcXZxhnF2c4ZxdnGGcXZzhnF2cYZxdnOGcXZxhnF2cYZxdnGGcXZzhnF2c4ZxdnOGsYZzhrF2c4axhnOGsXZzhrOGc4axhnOGs4azhrOGs4azhrOGs4azlrOGs5azhrOWs4azlrOGtZazhrWWs4a1lrOWtZazlrWW9Za1lvOWtZbzlrWWs5a1pvWWtab1lrWm9Za1pvWWtab1lrWm9Za1pvWW9ab1pvem9ab3pvWm96b1pvem9ab3pvWm96b1pvenNab3pzWm97c3pve3N6b3tzem97c3pve3N6b3tzem+bc3tzm3N7c5tze3Obc3tznHebc5x3m3Ocd5tznHebc5x3m3ecd5t3vHecd7x3nHd6b3pvWmt6b1pvem9ab3pvWWtaa1lrWmtZa1prWWtaazlrWWs5a1lrOGc5azhnOWs4ZzlnOGc5ZzhnOGc4ZzhnGGc4ZxhnOGcYZzhnGGc4ZxdjGGcXZxhnF2cYZxhnOGcYZzhnGGc4ZxdnGGcYZzhnGGc4ZxhnOGcYZzhnGGc4ZxhnOGcYZzhnGGc4ZxhnOGcXYxhnF2cYZxdjGGcXYxhn92IXZxdjF2cXYxdnF2cYZxdnF2cXZxhnF2cXZxdnGGcXZxdnF2cYZxdnF2cXZxhnF2MXZxdnF2cXYxdnF2cXZxdjF2cXZxdnF2MXZxdnF2cXZxdnF2cYZxdnF2cXZxhnF2cXZxdnGGcXZxdnF2cYZxdjF2cXZxhnF2cYZxdnGGcXZzhnF2c4axdnOGcXZzhrF2c4axhnOGsYZzhrOGc4axhnOGs4ZzhrGGc4azhrOGs4ZzhrOGs5azhrOGs4azlrOGc5azlrWWs5a1lrOWtZazlrWWs5a1lrOWtZa1lrWm85a1lvWWtabzlrWW9Za1pvOWtab1lrWm9Zb1pvWW9ab1lvWm9ab3pvWW9ab1pvem9ab3pvWm96b1pvem9ab3pzWm96b1pvenNab3pzem97c3pve3N6c3tzem97c3tzm3N7c5tze3Ocd3tznHebc5x3e3Ocd5tznHebc5x3nHe8d3tzem96b3pve296b3tvWm96b1lrem9Za1pvWWtab1lrWmtZa1prWWtZazlnWWs5Z1lrOGdZazhnOWc4ZzlrOGc5azhnOWs4ZzhrGGc4axhnGGcXZzhnGGc4ZxhnOGcYZzhrGGc4axhnOGcYZzhnGGc4ZxhnOGsYZzhnGGc4axhnOGcYZzhrGGc4ZxhnOGsYZzhnGGc4ZxhnGGcXZxhnF2cXZxdnGGcXZxhnF2c4ZxdnGGcXZzhnF2cYZxdnOGcXZxhnF2c4ZxdnGGcXZzhnF2cYZxdnGGcXZxhnF2cYZxdnGGcXZxhnF2cYZxdnGGcXZxhnF2c4ZxdnGGcXZzhnF2cYZxdnOGcXZxhnF2c4ZxdnGGcXZzhnF2cYZxdnOGsXZzhrGGc4axhnOGsYZzhrGGc4axhnOGs4azhrOGs5azhrOWs4azlrOGs5azhrOWs4azlrOGtZazhrOWs4azlrOGtZazlrWWs5a1lrOWtZbzlrWW85a1pvWWtab1lrWm9Za1pvWWtab1lrWm9Za1pvWWtab1lrem9ab3pvWm96b1pvem9ab3pvWm96b1pvem9ab3pvWm97c3pvenN6b3tzem96c1pve3N6b3tzem97c3pze3N6c5tze3Obc3tzm3N7c5x3m3Ocd5tznHebc5x3nHecd5tznHecd7x3nHe8e5x3em96b1prem96b3pvWmt6b1lrWm9Za1prWWtaa1lrWWtZa1lrOWdZazlnWWs4ZzlnOGc5azhnOWc4ZzlnOGc4ZxhnOGsYZzhnGGc4ZxhnOGcXYxhnF2MYZxdnGGcXZxhnGGc4ZxhnOGcYZzhnF2cYZxhnOGcYZzhnGGc4ZxhnOGcYZzhnGGc4ZxhnOGcYZzhnF2cYZxdjGGcXYxhnF2MYZxdjF2cXYxdnF2cYZxdnGGcXZxhnF2cYZxdnGGcXZxhnF2cYZxdnF2cXZxhnF2cXZxdnGGcXZxdnF2cYZxdnF2cXZxdnF2MXZxdnF2cXYxdnF2cYZxdnF2cXZxhnF2cXZxdnGGcXZxdnF2cYZxdnF2cXZxdnF2cXZxdnGGcXZxhnF2c4axdnOGcXZzhrF2c4ZxhnOGsYZzhrOGc4azhnOGs4azlrOGs4azhrOGsYZzhrOGs5azhrOGs4azhrOGc4azhnOWs4ZzlrOWtZazlrWWs5a1lrOWtZa1lrWm85a1pvWWtab1lrWm9Za1pvWWtab1lrWm9Za1pvWm96b1lrWm9ab3pvWW9ab1pvem9Zb1pvWm96b1pvem9ab3pzWm96b1pvem9ab3pvem97c3pve3N6b3tzem97c3pzm3N6c3tzm3Ocd3tznHebc5x3m3Ocd5tznHebc5x3m3e8d5x3vHebc3pvem96b3tvem96b1prem9aa3pvWWt6b1lrWmtZa1prWWtZazlrWWs5Z1lrOGdZazlnWWs4Z1lrOGc5azhnOWs4ZzlrGGc5axhnOGcYZxhnF2cYZxdnOGcYZzhnGGc5azhnOGcYZzhrGGc4ZxhnOWs4ZzhrGGc5azhnOGsYZzlrOGc4axhnOWs4ZzhrGGc4ZxhnOGcXZzhnGGcYZxdjGGcXZxhnF2c4ZxdnOGcXZzhrF2c4ZxdnOGsXZzhnF2c4ZxdnGGcXZzhnF2cYZxdnOGcXZxhnF2c4ZxdnGGcXZxhnF2cYZxdnGGcXZxhnF2c4ZxdnGGcXZzhnF2cYZxdnOGcXZxhnF2c4ZxdnGGcXZxhnF2cYZxdnOGcXZzhnF2c4azhnOGsYZzhrOGc4axhnOGs4azhrOGs5azhrOWs4a1lvOGs5azhrOWs4azhrOGtZbzhrWWs4azlrOGs5azhrWWs5a1lrOWtZazlrWWs5a1pvWWtab1lrWm9Za1pvWWtab1lvWm9Za1pvWW9ab1lrWm9Zb1pvWm96b1pvem9ab3pvWm96b1pvem9ab3pvWm96c1pvenNab3tzem97c3pve3N6b3tzem97c3pve3N6b5tze3Obc3tzm3N7c5tze3Ocd5tznHebc7x3nHecd5t3nHebd5x3m3e8d5x3vHecd3pvem9aa3pvWm96b1pvem9Za1prWWtab1lrWmtZa1prOWtZazlrWWs4ZzlrOGc5azhnOWs4ZzlrOGc5ZzhnOWcYZzhnGGc4ZxhnOGcYZzhnF2MYZxdjGGcXYxhnF2c4ZxhnOGcYZzhnGGcYZxhnOGcYZzhnGGc4ZxhnOGcYZzhnGGc4ZxhnOGcYZzhnGGc4ZxdjGGcXZxhnF2MYZxdjGGcXYxdnF2cYZxdnGGcXZxhnF2cYZxdnOGcXZxhnF2c4ZxdnF2cXZxhnF2cXZxdnGGcXZxdnF2cYZxdnF2cXZxhnF2MXZxdnF2cXYxdnF2cXZxdnF2cXZxhnF2cXZxdnGGcXZxdnF2cYZxdnF2cXZxhnF2MXZxdnGGcXZxhnF2cYZxdnOGsYZzhrF2c4axhnOGsYZzhrOGc4azhnOGs4azlrOGs5azhrOWs4ZzhrOGc4azhrOWs4azlrOGc4azhnOGs4ZzlrOGc5azhnOWs5a1lrOWtZazlrWm85a1pvWWtab1lrWm9Za1pvWWtab1lrWm85a1pvWWtab1lvWm9Zb1pvWW9ab1pvem9Zb1pvWm96b1pvem9ab3pvWm96b1pvenNab3pvWm96c1pvenN6b3tzem97c3pze3N6c3tze3Obc3tzm3ebc5x3m3Ocd5t3nHd7c5x3m3Ocd5tznHecd7x3e296b3tvem96b3pvem96b3pvWmt6b1prem9Za3pvWWtaa1lrWmtZa1lrOWtZazlrWWs4Z1lrOWdZazhnWWs4ZzlrOGc5axhnOGcYZzhnGGcYZxdnOGcYZxhnF2c4ZxhnOGcYZzhrGGc4ZxhnOGsYZzhnGGc4axhnOGcYZzhrGGc4ZxhnOGcYZzhnGGc4ZxhnOGcYZzhnGGc4ZxhnOGcYZzhrF2c4axhnOGsXZzhrGGc4axhnOGsYZzhrGGc4axhnOGsXZzhrGGc4axdnOGsYZzhnF2c4axdnOGcXZzhrGGcYZxdnOGcXZxhnF2c4ZxdnOGcXZzhrF2c4ZxdnOGsXZxhnF2cYZxdnGGcXZxhnF2c4axdnOGsYZzhrGGc4azhnOGsYZzhrOGs4axhnOGsYZzhrOGs5azhrOWs4a1lrOGs5azhrOWs4azlrOGtZbzhrOWs4a1lrOGtZazhrWW85a1lrOWtZazlrWWs5a1lrOWtZazlrWW85a1lvOWtab1lrWm9Za1pvWW9ab1lvem9ab3pvWm96b1pvem9ab3pzWm96b1pvenNab3pvWm96c1pve3N6b3tzem97c3pve3N6b3pzem97c3pve3N6b3tzenObc3tzm3N7c5tze3Ocd5tzm3N7c5x3m3Ocd5t3vHecd5x3m3e8d5x3vHecd717vHd6b3pvWm96b1pvem9aa3pvWmt6b1lrWm9Za1pvWWtaa1lrWWs5Z1lrOWdZazhnWWs4Z1lrOGc5ZzhnOWc4ZzhnGGc4axhnOGcYZxhnF2MYZxdjGGcXYxhnF2MYZxdjGGcYZzhnGGc4ZxhnOGcYZzhnGGc4ZxhnOGcYZzhnGGc4ZxhnOGcXZxhnGGc4ZxdnGGcYZzhnF2cYZxhnOGcXZxhnF2c4ZxdnGGcXZzhnF2cYZxdnOGsXZzhnF2c4axdnOGcXZzhnF2cYZxdnOGcXZxhnF2c4ZxdnGGcXZzhnF2cYZxdnGGcXZxdnF2cYZxdnF2cXZxhnF2cYZxdnGGcXZxhnF2cXZxdjF2cXZxdnF2MXZxdnOGcXZzhnF2c4axdnOGsXZzhrGGc4axhnOGsXZzhnOGc4axhnOGs4azhrOGs4azhrOGs4ZzhrOGs5azhrOWs4azlrOGs5azhrWWs4azlrOWtZazhrOWs5a1lrOGs5azlrWWs5a1lrOWtZazlrWWtZa1pvWWtab1lrWm9Za1pvWW9ab1lrWm9ab3pvWm96b1pvem9ab3pvWm96b1pvem96b3tzWm96c3pve3Nab3pzWm96c1pvem96b3tzem97c3pze3N6c3tze3Obc3tzm3N7c5t3e3Obd5tznHebc5x3m3Ocd5tznHecd7x3nHe8d3tvem97b3pve296b3pvWm96b1pvem9aa3pvWmtab1lrWmtZa1lrWWtZa1lrWWs5Z1lrOWtZazhnWWs4ZzlnOGc5azhnOGsYZzhnGGc4ZxdnOGcYZxhnF2c4ZxhnGGcXZzhrGGc4ZxhnOGsYZzhnGGc4axhnOGcYZzhrGGc4ZxhnOGcYZzhnGGc4ZxhnOGcYZzhnGGc4ZxhnOGcYZzhnGGc4axhnOGsXZzhrGGc4axdnOGsYZzhrGGc4axhnOGsYZzhrGGc4axdnOGsYZzhrF2c4axhnOGsXZzhrGGc4axdnOGsXZzhnF2c4axdnOGcXZzhrF2c4ZxdnOGsXZzhnF2c4ZxdnGGcXZzhnF2cYZxdnOGsYZzhrGGc4azhnOGs4ZzhrOGc4azhrOWs4azhrGGc5azhrOGs4azlrOGs5azhrOWs4azlrOGtZbzhrWWs4a1lrOGtZazhrWW85a1lvOWtZbzlrWWs5a1lvOWtZazlrWW85a1lrOWtab1lrWm9Za1pvWWtab1lrWm9ab1pvWW96b1pvem9ab3pvWm96b1pve3N6b3pzWm97c3pvenNab3tzem97c3pve3N6b3tzem97c3pve3N6b3tzenN7c3pvm3N7c5tze3Obd3tzm3d7c5x3m3Ocd5tznHebd5x3m3O8d5x3vHecd7x3nHe8e5x3Wm96b3pvem9aa3pvWmt6b1lrem9Za3pvWWtaa1lrWms5a1lrOWtZazlnWWs5Z1lrOWdZazlnWWs4ZzhnGGc4ZxhnOGcYZzhnF2cYZxdnGGcXYxhnF2MYZxdjGGcXYxhnGGc4ZxhnOGcYZzhnGGc4ZxhnOGcYZzhnGGc4ZxhnOGcXYxhnF2cYZxdjGGcXZxhnF2MYZxdnGGcXYxhnF2cYZxdnGGcXZxhnF2cYZxdnGGcXZzhnF2c4axdnOGcXZzhrF2cYZxdnGGcXZxhnF2cYZxdnOGcXZzhnF2cYZxdnGGcXZxhnF2cYZxdnGGcXZxhnF2cXZxdnGGcXZxdnF2cYZxdnGGcXZxhnF2cYZxdnGGcXZzhnF2c4axdnOGsYZzhrF2c4axhnOGsYZzhrGGc4axhnOGs4azhrOGs4azhrOWs4azhrOGs5azhrOWs4a1lrOGs5azhrWWs4a1lrOGtZbzlrWWs5a1lrOWtZazlrWWs5a1lrOWtZazlrWWtZa1pvOWtZb1lrWm9Za1pvWWtab1lrWm9Zb1pvWW9ab1pvem9ab3pvWm96b1pvem9ab3pvWm96b1pvenNab3pvWm96c1pvem96b3tzem97c3pve3N6b3tze3Obc3tzm3N7c5tzm3Ocd5tznHd7c5t3m3Ocd5tznHebd7x3m3e8d5x3vHd7b3pve296b3pvem96b3pvem9aa3pvWmt6b1lrem9Za1prWWtaa1lrWWs5a1lrOWtZazlrWWs5ZzlrOGc5ZzhnOWs4ZzlrGGc4ZxhnOGcYZxhnF2c4ZxhnGGcXZzhnGGc4axhnOWs4ZzhrGGc5azhnOGcYZzhrGGc4ZxhnOGsYZzhnGGc4ZxhnOGcYZzhnGGc4ZxhnOGcYZzhnGGc4ZxhnOGcXZzhrF2c4ZxdnOGsXZzhrGGc4axhnOGsYZzhrGGc4ZxdnOGsXZzhnF2c4axdnOGsYZzhrGGc4ZxdnOGcXZxhnF2c4ZxdnGGcXZzhnF2cYZxdnOGcXZxhnF2c4ZxdnOGsXZzhrGGc4axdnOGsYZzhrGGc4azhnOGs4ZzhrOGs4azhnOWs4azhrOGs4azhnOWs4azlrOGs5azhrWW84azlrOGtZbzhrWWs4a1lvOWtZazhrWW85a1lvOWtZb1lrWW85a1pvWWtZbzlrWm9Za1lvOWtab1lrWm9Za1pvWWtab1lrWm9Zb1pvWW96b1pvem9ab3pvWm96b1pvenNab3pzWm97c3pvenNab3tzem97c3pve3N6b3tzem97c3pve3N6b3tzenN7c3pzm3N7c5tze3Obc3tzm3N7c5x3m3Ocd5tznHebc5x3m3Ocd5tznHebd7x3nHe8d5x3vXu8d3pvem9ab3pvWm96b1prem9aa3pvWWtab1lrWm9Za1prWWtZazlnWWs5Z1lrOGdZazlnWWs4ZzlnOGc5ZxhnOGcYZzhrGGc4ZxhnGGcXYxhnF2MYZxdjGGcXYxhnF2MYZxhnOGsYZzhnGGc4axhnOGcYZzhnGGc4ZxhnOGcYZzhnGGc4ZxdnGGcYZzhnF2cYZxhnOGcXZxhnGGc4ZxdnGGcXZzhnF2cYZxdnOGcXZxhnF2c4axdnOGcXZzhrF2c4ZxdnOGcXZxhnF2c4ZxdnGGcXZxhnF2cXZxdnF2f3YhdnF2MXZ/diF2cXYxdn92IXZxdnGGcXZxdnF2cYZxdnF2cXZzhrF2c4ZxdnOGsXZzhnF2c4axdnOGsYZzhrGGc4axhnOGsYZzhrOGs4axhnOGs4azhrOGs4azhrOWs4azlrOGs5azhrOWs4a1lrOGtZazhrWWs4a1lrOGtZbzhrWW85a1lrOWtZazlrWWs5a1lrOWtZazlrWWtZa1pvOWtab1lrWm9Za1pvWWtab1lrWm9Zb1pvWWtab1pvem9ab3pvWm96c1pvem9ab3pzWm96b3pve3Nab3pzem97c1pvenN6b3tzem97c3pve3N6b3tzenN7c3pze3N7c5tze3Obc5tznHd7c5t3m3Ocd5tznHebc5x3m3Ocd5x3vHecd7x3e296b3tvem97b3pvem9ab3pvWm96b1prem9aa1pvWWtaa1lrWWtZa1lrWWtZazlnWWs5Z1lrOGdZazhnOWc4ZzlrOGc4axhnOGcYZzhnF2c4ZxhnGGcXZzhnGGcYZxdnOWs4ZzlrOGc5azhnOWs4ZzhrGGc4ZxhnOGsYZzhnGGc4ZxhnOGcYZzhnGGc4ZxhnOGcYZzhnGGc4ZxhnOGcYZzhrGGc4axdnOGsYZzhrF2c4axhnOGsYZzhrGGc4axhnOGsYZzhrF2c4axhnOGsXZzhnF2cYZxdnF2cXYxdn92IXZxdjF2f3YhdnF2MXZ/diGGcXZxhnF2cYZxdnGGcXZzhrOGc4axhnOGs4ZzhrGGc4azhnOGs4ZzhrOGs4azhrOGs4azlrOGs5azhrOGs4Z1lrOGs5azhrWW84a1lvOGtZbzhrWWs4a1lvOWtZbzlrWW85a1lvOWtZb1lrWW85a1pvWWtab1lrWm9Za1pvWWtab1lrWm9Za1pvWWtab1lrWm9Za1pvWWtab1pvWm9Zb3pvWm96b1pvem9ab3pvWm97c3pve3N6b3tzem97c3pve3N6b3tzem97c3pve3N6b3tzenN7c3pzm3N7c5tze3Obc3tzm3N7c5t3e3Obd3tznHebc5x3m3Ocd5t3nHebd7x3nHe8d5x3vHecd7x7nHdab3pvem96b1prem9aa3pvWWt6b1lrem9Za1prWWtaazlrWWs5a1lrOWdZazlnWWs4ZzlnOGc5azhnOWc4ZzlnGGc4ZxhnOGcXZxhnF2cYZxdjGGcXYxhnF2MYZxdjGGcYZzhnGGc4axhnOGcYZzhrGGc4ZxhnOGcYZzhnGGc4ZxdnGGcYZzhnF2cYZxhnOGcXZxhnGGc4ZxdnGGcYZzhnF2cYZxdnOGcXZxhnF2c4ZxdnOGcXZzhrF2c4ZxdnOGsXZxhnF2c4ZxdnGGcXZzhnF2MXZxdjF2f2Yhdj9mL3YvZiF2P2Yhdn9mIXY/ZiF2cXYxdnF2cXZxdjF2cXZxdnF2c4axhnOGsXZzhrGGc4axdnOGsYZzhrGGc4azhnOGsYZzhrOGs4azhnOGs4ZzhrOGs4azhrOWs4azlrOGtZazhrOWs4a1lrOGtZazhrWW84azlrOGtZbzhrWW85a1lvOWtZazlrWW85a1lrOWtZbzlrWWs5a1pvOWtab1lrWm85a1lvWWtab1lrWm9Za1pvWWtab1lvem9Zb1pvWm96b1pvenN6b3tzWm96c3pve3Nab3pzem97c1pvenN6b3tzem97c3pve3N6b3tzenN7c3pve3N7c5tze3Obc3tzm3N7c5tze3Ocd5tznHebd5x3m3Ocd5t3vHecd7x3nHe8d0wAAABkAAAAAAAAAAAAAAC3AAAARQAAAAAAAAAAAAAAuAAAAEYAAAApAKoAAAAAAAAAAAAAAIA/AAAAAAAAAAAAAIA/AAAAAAAAAAAAAAAAAAAAAAAAAAAAAAAAAAAAAAAAAAAiAAAADAAAAP////9GAAAAHAAAABAAAABFTUYrAkAAAAwAAAAAAAAADgAAABQAAAAAAAAAEAAAABQAAAA=</SignatureImage>
          <SignatureComments/>
          <WindowsVersion>10.0</WindowsVersion>
          <OfficeVersion>16.0.17531/26</OfficeVersion>
          <ApplicationVersion>16.0.17531</ApplicationVersion>
          <Monitors>2</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2024-06-03T11:39:24Z</xd:SigningTime>
          <xd:SigningCertificate>
            <xd:Cert>
              <xd:CertDigest>
                <DigestMethod Algorithm="http://www.w3.org/2001/04/xmlenc#sha256"/>
                <DigestValue>sfk4fUxBHWyPSWWh5WJ8z0CUWxCpvvqJhaox6nZloZY=</DigestValue>
              </xd:CertDigest>
              <xd:IssuerSerial>
                <X509IssuerName>CN=Alstom Users Certification Authority V1, OU=0002 389191982, O=ALSTOM TRANSPORT SA, C=FR</X509IssuerName>
                <X509SerialNumber>344843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nNw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gAvADAAMw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AA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DBFZD8AAAAAAAAAADnmYj8AAGhCAAAcQiQAAAAkAAAAMEVkPwAAAAAAAAAAOeZi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C4AAAARgAAAAAAAAAhAAAACAAAAGIAAAAMAAAAAQAAABUAAAAMAAAABAAAABUAAAAMAAAABAAAAFEAAAB4wAAAOgAAACcAAADcAAAAYwAAAAAAAAAAAAAAAAAAAAAAAAD/AAAAYAAAAFAAAAAoAAAAeAAAAADAAAAAAAAAIADMALcAAABFAAAAKAAAAP8AAABgAAAAAQAQAAAAAAAAAAAAAAAAAAAAAAAAAAAAAAAAAFlrWWtZa1lrOWdZazhnWWs4ZzlrOGc5ZzhnOGcYZzhnGGc4ZzhnOGcYYzhnGGM4ZxdjGGcXYxhnF2MYYxdjGGMXYxdjF2MXY/deF2P3Xhdj914XY/deF2P2Xvdi9l4XY9Ze9l7WXvdi9l73YvZe92L2Xvdi9l73YtZe9l7WXvZe1l72XtZe9l7WXvZe1l72YtZe9l7WXvZe1V7WXtZe9l7WXvZe1l72XtVe1l7VXtZe1VrWXtVe1l7VWtZe1V7WXtVa1l7VWtZe1VrWXtVa1l7VWtZe1VrWXtVa1l7VXvZe1VrWXtVa1l7VWtZe1VrWXtVa1l7VWtZe1VrWXtVe1l7VXtZe1l72XtZe1l7VXtZe1l72XtZe9l7WXvZe1l72XvZe92L2Xvdi9l73YvZiF2P2Yvdi92IXY/Zi92L3Yhdj9l73YvZi92L2Xvdi9l73YtZe9l7WXvZi1l72YvZe92LWXvZe9l73YvZe92L3Yhdj92IXY/diF2f3YhhnF2MYZxdjGGcYZzhnGGc4azhnOWs4ZzlrOWtZazhrWWs5a1lrOWtZazlrWW85a1lrWWtabzlrWW9Za1pvWWtab1lrWm9Zb3pvWm96b1pvem9ab3pvWm96b3pve3N6b3tzem97c3pve296b5tzem+bc3tzm3N7b5tze3Obc3tzm3ObcwAAWmtZa1prWWtZazlnWWs5Z1lrOWdZazhnOWc4ZzlnOGc5ZzhnOWc4ZzhnGGc4ZzhnOGcYYzhnGGM4ZxdjOGcXYxhjF2MYYxdjF2MXYxdjF2MXY/diF2P3Yhdj914XY/de92L2Xvdi9l73YvZeF2P3Yhdj9mIXY/Zi92L2Xvdi9l73YtZe92LWXvZe1l73YvZe9mLWXvZe1l72XtZe9mL2XvZi1l72YtZe9l7WXvZe1l72XtZe9l7WXvZe1l72XtZe1l7VWtZe1V7WXtVa1l7VXtZe1VrWXtVe1l7VXvZe1l7WXtVe9l7WXtZe1V72XtZe1l7VWvZe1l7WXtZe9l7WXvZe1l72YvZe9mLWXvZi1l73YvZe92L2Xvdi9l73YvZe92L2Xvdi9l73YvZiF2P3Yhdj92IXY/diF2P3Yhdj92IXY/diF2P3Yvdi9mIXY/di9mLWXvdi9l73YvZe92L2Xvdi9l73YvZi92L3Yhdj92IXY/diGGcXYxhnF2M4ZxhnGGcYZzhnGGc5azhnOWs5a1lrOWtZazlrWWs5a1lvOWtZbzlrWm9Za1pvWWtab1lrWm9Za1pvWW9ab1lvem9ab3pvWm96b1pvem9ab3tzem97c3pve3N6c3tzem+bc3tze3N6b5tze2+bc3tzm3Obc5tzm3Occ5tznHObc5x3AABZa1prOWtZazlnWWs4ZzlrOGdZazhnOWc4ZzhnGGM4ZzhnOGcYZzhnGGc4ZxhjOGcXYzhnF2MYYxdjGGcXYxhjF2MYY/diF2P3Yhdj914XY/deF2P3Xhdj914XY/Ze92L2Xvdi1l73YvZe92L2Xvdi9l73YvZe92L2XvZi1l72XtZe9mLWXvZe1l72XtZe9l7WXvZe1l7WXtZe9l7WXvZe1l72XtZe9l7WXvZe1VrWXtVe1l7VWtZe1V7WXtVa1l7VWtZe1VrWXtVa1l7VWtZe1VrWXtVa1l7VWtZe1VrWXtVe1l7VWtZe1V7WXtVa1l7VWtZe1VrWXtVe1l7VXtZe1l72XtZe9l72Xvdi1l72YvZe92L2Xvdi9l73YvZe92L2Xvdi9l73YvZe92L2Xvdi92IXY/diF2P3Yhdj92IXY/di92L2Xvdi9l73YvZe92LWXvZe1l72XtZe9mLWXvZi1l72YtZe92L2Xvdi9mL3YvdiF2P3YhdjF2MYZxdjGGcXYxhnF2c4ZxhnOWs4ZzlrOGs5azhrOWs5a1lrOWtZazlrWWs5a1lrOWtZbzlrWW9Za1pvWWtab1lrWm9Za1pvWm96b1lvem9ab3pvWm96b3pve3Nab3tzem97c3pve3N6b3tvem97c3tvm3N7b5tze3Obc3tvm3Obc5xzm3MAAFpvWWtaa1lrWWs5a1lrOWdZazlnWWs4ZzlrOGc4ZzhnOWc4ZzlnOGc5ZzhnOGcYZzhnGGM4ZxdjOGcYYxhnF2MYZxdjGGMXYxhjF2MXY/diF2MXYxdj914XY/deF2P3Xvdi9mL3YvZe92L2Yvdi9mIXY/di92L2Xvdi9l73YvZe92L2XvZi1l73YvZe92L2Xvdi9l72XtZe9mLWXvZi1l73YvZe9l7WXvZe1l72XtZe9l7WXvZe1l72XtZe9l7WXvZe1l7WXtVe9l7WXtZe1V72XtVe1l7VWtZe1l72XtZe9l7WXvZe1l72XtZe9l7WXvZe1l7WXtZe9l7WXvZe1l72XtZe92L2Xhdj92L3YvZiF2P3Yvdi9mIXY/di92L2Yhdj92L3YvZeF2P3Yhdj92IXZ/diF2P3Yhdn92IXY/diF2P3Yhdj9mL3YvZi92L2XvZi1l72XtZe92L2Xvdi9l73YvZe92L2Xhdj92IXY/diF2cXYxdnF2MYZxdnGGcXZzhnGGc4ZxhnOWs4ZzlrOGtZazlrWWs5a1lrOWtZazlrWm9Za1lvOWtab1lrWm9Za1pvWWtab1lrWm9ab1pvWW96b1pvem9ab3pzem96c1pve3N6b3tzem97c3pze3N6b5tze2+bc3tvm3N7c5tze3Occ5tzm3Obc5xzm3OccwAAWWtZa1lrWWs5Z1lrOGdZazhnOWs4ZzlnOGc4ZxhnOGcYZzhnOGc4ZxhjOGcYYzhnF2MYZxdjGGcXYxhjF2MYYxdjF2MXYxdj914XY/deF2P3Xhdj914XY/Ze92L2Xhdj9l73YvZe92L2Xvdi9l73YvZe92L2Xvdi1l72YtZe9mLWXvZi1l72XtZe9l72Xvdi1l72XtZe9l7WXvZe1l72YtZe9l7WXvZe1V7WXtVe1l7VWtZe1V7WXtVa1l7VXtZe1VrWXtVa1l7VWtZe1VrWXtVa1l7VWtZe1VrWXtVe9l7VWtZe1V7WXtVa1l7VXtZe1VrWXtVe1l7VXtZe1l72XtZe9l7WXvdi9l73YvZi92L2Xvdi9mL3YvZe92L2Yvdi9l73YvZe92L2Xvdi92IXY/diF2P3Yhdj92IXY/diF2P2Yvdi9mL3YvZe9mLWXvZe1V7WXtZe9l7WXvZe1l72YtZe9l72Xvdi9l73YvdiF2P3Yhdj92IXZ/diGGcXYxhnF2MYZxhnOGcYZzhrOGc5azhnOWs5a1lrOGtZazlrWWs5a1lrOWtZazlrWWtZa1pvOWtZb1lrWm9Za1pvWWtab1lvWm9ab3pvWm96b1pvem9ab3pzem97c3pve3N6b3tzem97b3pvm3N6b5tze2+bc3tvm3N7c5tze3Obc5tzAABaa1lrWmtZa1lrOWdZazlnWWs5Z1lrOGc5ZzhnOWc4ZzlnOGc5ZzhnOGcYZzhnOGc4ZxhjOGcYYzhnF2M4ZxdjGGMXYxhjF2MXYxdjF2MXYxdj92IXY/diF2P3Xhdj914XY/diF2P3Yvdi9mL3YvZi92L2Xvdi9l73YvZe92L2Xvdi9l73YvZe92L2Xvdi9mL3YvZe92LWXvZe1l73YvZe9mLWXvZi1l72XtZe9l7WXvZe1l72XtZe9l7WXvZe1l72XtZe9l7WXvZe1l72XtZe1l7VWtZe1V7WXtVe9l7WXvZe1l72XtZe9l7WXvZe1l72XtZe9l7WXvZe1l72YtZe9l7WXvdi9mL3YvZiF2P2Yhdj92IXY/diF2P3Yhdj92IXY/diF2P3Yhdj92IXZxdjF2f3YhhnF2MXZ/diGGcXYxdj92IXY/Zi92L2Xvdi1l72XtZe9l7WXvZe1l73YvZe92L2Xvdi9mL3YvdiF2P3Yhdj92IYZxdjGGcXYzhnGGcYZxhnOGcYZzlrOGc5azlrWWs5a1lrOWtZazlrWW85a1lvOWtab1lrWm9Za1pvWWtab1lrWm9Zb1pvWW96b1pvem9ab3pvWm96b1pve3N6b3tzem97c3pze3N6b5tze3Obc3tvm3N7b5tze2+bc3tzm3Obc5xzm3Occ5tznHcAAFlrWms5a1lrOWdZazhnOWs4Z1lrOGc5ZzhnOGcYYzhnOGc4ZxhnOGcYZzhnGGM4ZxdjOGcXYxhjF2MYZxdjGGMXYxhj92IXY/diF2P3Xhdj914XY/deF2P3Xhdj9l73YvdiF2P2Xvdi9l73YvZe92L2Xvdi1l72YvZe92LWXvZi9l73YtZe9l7WXvdi1l73YvZe9mLWXvZe1l72XtZe9mLWXvZe1l72XtZe9l7VWtZe1V7WXtVa1l7VXtZe1VrWXtVe1l7VWtZe1V7WXtVa1l7VWtZe1VrWXtVa1l7VWtZe1l72XtVe1l7WXvZe1V7WXtVe1l7VXtZe1l72XtZe9l7WXvZi1l72YvZe92LWXvZe9mL3YvZe92L2Yvdi9l73Yvdi92L2Xvdi9mIXY/diF2P3Yhdj92IXY/diF2P3Yhdj92IXY/Ze92L2XvZe1l72XtZe9l7VXtZe1l72XtZe9l7WXvZi1l73YvZe92L2Yvdi92IXY/diF2MXYxhnF2MYZxdjGGcXZzhnGGc5azhnOWs4azlrOGs5azlrWWs5a1lrOWtZazlrWWs5a1lvOWtZb1lrWm9Za1pvWWtab1lrWm9ab3pvWW96b1pvem9ab3pvem97c1pve3N6b3tzem97c3pvm3N6b3tzem+bc3pve3N7c5tze2+bc5tznHObcwAAWm9Za1prWWtZazlrWWs5Z1lrOWdZazhnOWs4ZzhnOGc5ZzhnOWc4ZzlnOGc4ZxhnOGcYYzhnGGM4ZxhjGGcXYxhnF2MYYxdjGGMXYxdj92IXYxdjF2P3Xhdj914XY/deF2P3Yhdj92IXY/di92L2Xvdi9l73YvZe92L2Yvdi9l73YvZi92L2Xvdi9l73YvZe92L2Xvdi1l73YvZe92L2Xvdi9l72XtZe9l7WXvZe1l72XtZe9l7WXvZe1l72XtZe9l7WXvZe1l72XtZe9l7WXvZe1V7WXtVa1l7WXvZe1l72YtZe9l7WXvZi1l72XtZe9l7WXvZe1l72YtZe9mLWXvdi9l73YvZe92L2XvZi1l4XY/di92L2Yhdj92L3YvZiF2P3Yhdj92IXY/diF2P3YhhnF2MYZxdjGGcXYxhnF2MXY/diF2P2Xvdi9l72XtZe9l7WXvZe1l72YtZe9mLWXvdi9l73YvZeF2P3Yhdj92IXZxdjF2cXYxhnF2cYZxdnOGcYZzhnGGc5azhnOWs4a1lrOWtZazlrWW85a1lrOWtab1lrWW9Za1pvWWtab1lrWm9Za1pvWWt6b1pvWm9Zb3pvWm96b1pvenN6b3pzWm97c3pve3N6b3tzenN7c3pvm3N7c5tze2+bc3tvm3N7b5xzm3Obc5tznHObc5xzAAA5a1lrOWtZazhnOWs4ZzlrOGc5ZzhnOWcYZzhnGGM4ZxhjOGcYZzhnGGM4ZxhnOGcXYxhnF2MYZxdjGGMXYxhj92IXY/diF2P2Xhdj914XY/ZeF2P2Xhdj9l73XvZe92L2Xvdi9l73YvZe92L3Yhdj9l73YvZe92LWXvZi1l72YvZe9mLWXvZi9l73YvZe9mLWXvZe1l73YtZe9l7WXvZe1l72XtZe9l7VXtZe1l7WXtVa1l7WXvZe1l72XtZe9l7WXvZe1l72XtZe9l7WXvZe1V7WXtVe1l7VWtZe1l72XtVa1l7WXvZe1l72XtZe9l7WXvZe1l72XtZe9l7WXvZi1l72XvZe92L2Xvdi9l73YvZiF2P3Yhdj92L3YvZi92L2Yvdi92IXY/diF2P3Yhdj92IXYxdjGGcXYxdn92IXZ/Zi92L2Yvdi9l72YtZe9mLVXtZe1l72XtZe9l7WXvZi1l73YvZe92L2Xvdi92IXY/diF2P3Yhdj92IXZxdjGGf3YhhnF2MYZxhnOGc4ZzlrOGc5azlrWWs5a1lrOWtZbzlrWWs5a1lvOWtZazlrWW9Za1pvWWtab1lrWm9ab3pvWWtab1lvem9ab3pvem97c1pvem9ab3pzWm96c3pve3N6b3tvem+bc3pvm3N7b5tze2+bc3tzm3Obc5tzm3MAAFprWWtaa1lrWWs5Z1lrOWdZazhnWWs4ZzlnOGc4ZzhnOGc4ZzlnOGc4ZzhnOWc4ZzhnGGM4ZxhjOGcXYzhnF2MYYxdjGGMXYxdj914XYxdjF2P3Xhdj914XY/ZeF2P3Xvdi9mIXY/diF2P3Yhdj92L3YvZe92L2Yvdi9l73YvZe92L2Xvdi9l73YvZi92L2XvZi9l73YvZe92L2Xvdi9l72YtZe9mLWXvZe1l72XtZe9l7WXvZe1l72XtZe92L2XvZi1l73YvZe9mLWXvdi9l72XtZe9l7WXtZe1l72XtZe9l7WXvZi9l72YtZe92LWXvZe1l73YvZe9mL2Xvdi9l73YvZe92L2Xvdi9l4XY/diF2P3Yhdn92IXY/diF2P3Yhdj92IXZ/diF2P3YhhnF2MYZxdjGGcXZxhnF2MYZxdjF2P3Yhdj92L3YvZe92L2XvZe1l72YvZe9mL2Xvdi9l73YvZe92L3Yhdj92IXZ/diGGcXYxhnF2MYZxdjGGcYZxhnF2MYZxhnOGc4ZzlrOWs5azlrWW9Za1pvWWtab1lrWm9Za1pvWWtab1lrWm9Za1pvWWt6b1pvem9ab3pvWm96b1pvem9ab3pvWm97c3pvenNab3tzem97c3pve3N6b5tzem+bc3tvm3N7b5tze3Obc3tznHObc5xzm3O8dwAAWWtZazlnWWs5Z1lrOGc5ZzhnOWc4ZzhnOGc4ZxhjOGcYZzhnGGM4ZxhnOGcYYzhnF2M4ZxdjGGMXYxhnF2MYYxdjF2P3Xhdj914XY/deF2P3Xhdj9l4XY/ZeF2P2Xvde9l73YvZe92L3Yhdj9mL3YvZe92L2Xvdi9l73YtZe9mL2Xvdi1l72YvZe92L2XvZe1l72YtZe92L2Xvdi1l72XtZe9l7WXvZe1l72XtVe1l7WXvZe1V72XtZe9l7WXvZe1l72XtZe9l7WXvZe1l72XtZe9l7VWtZe1V7WXtVe9l7VXvZe1l72XtZe9mLWXvZe1l72XtZe9l7WXvdi1l72YvZe92L2Xvdi9l73YvZe92L3Yhdj92IXY/diF2P2Xvdi92IXY/diF2P3Yhdj92IXY/diF2f3YhhnF2MYZ/diF2P3Yhdj9l73YvZe92LWXvZi1l72XtZe9l7WXvZi1l72XvZe92L2Xvdi9mIXY/ZiF2P3Yhdn92IXY/diF2cXYxhnF2MYZxdjGGcYZzhrOGc5azhnOWs5a1lrOWtZbzlrWWs5a1lvOWtZazlrWW85a1lrWWtab1lrWm9Zb1pvWW9ab1pvem9ab3pvWm96b1pvem9ab3pvWm96b3pve3N6b3tzem97c3pve3N6b5tzem+bc3tvm3N7b5tzm3Occ5tzAABaa1lrWWs5a1lrOWdZazhnWWs4ZzlrOGc5ZzhnOGcYZzlnOGc4ZzhnOWc4ZzhnOGc4ZxhjOGcXYzhnGGMYZxdjGGcXYxhjF2MXYxdjF2MXYxdjF2MXY/deF2P3Xhdj914XY/diF2P3Yhdj92IXY/diF2P3Yvdi9l73YvZi92L2Xhdj9mL3YvZeF2P3Yvdi9l73YvZe92L2Xvdi9l73YvZe92L2XvZi1l72YtZe9l7WXvZe1l72XtZe92L2Xvdi9l73YvZe9mLWXvdi9l72YtZe9mLWXvZe1l72XtZe9l7WXvZe1l72YvZe92L2Xvdi9l73YvZe92L2Xvdi9l73YvZe92L2Yvdi9mIXY/diF2P3YhdnF2MXZ/diGGf3Yhdj92IXY/diF2P3YhdnF2MXZ/diGGcXYxhnF2MYZxdjGGcXYxdn92IXY/diF2P2Yvdi9l73YvZe92L2Xvdi9l73YvZe92L2Xvdi9l4XY/diF2P3YhhnF2MXZ/diGGcXYxhnF2M4ZxhnGGcYZzhrOGc5azhrWWs5a1lrOWtab1lrWm9Za1pvWWtab1lrWm9Za1pvWWtab1lvWm9Zb3pvWm96b1pve3N6b3pvWm96c1pvem9ab3tzem97c3pve3N6b3tzem+bc3tvm3N7b5tze3Obc3tvnHObc5xzm3Ocd5tzvHcAADlrWWs5a1lrOGc5azhnOWs4ZzlnOGc5ZxhnOGcYYzhnGGM4ZxhnOGcYYzhnGGc4ZxdjGGcXYxhnF2MYYxdjGGMXYxdjF2MXY/deF2P3Yhdj914XY/deF2P2Xhdj9l4XY/diF2P3Yhdj9mL3YvdiF2P2Xvdi9l73YvZe92L2Xvdi9l73YvZe92L2Xvdi9l73YtZe9mL2Xvdi9l73YvZe9mLWXvZe1l72XtZe9l7WXvZe1l72XtZe9l7WXvZe1l72YtZe9l7WXvZe1l72XtZe9l7WXvZe1l72XtVe1l7WXvZe1l72XtZe92L2Xvdi9l73YtZe9mL2Xvdi9l73YvZe92L2Xvdi9mL3YvZe92L3Yhdj92IXY/diF2f3Yhdj92L3YvZi92L3Yhdj92IXY/diF2P3YhdjF2MYZxdjF2f3Yhdn92IXY/di92L2Xvdi9l73YtZe9mLWXvZi1l72XtZe9mLWXvZe9l73YvZe92L2Yhdj92IXY/diF2P3YhdjF2MYZxdjGGcXYxhnF2c4ZzhnOWs4ZzlrOWtZazlrWWs5a1lvOWtZazlrWW85a1lrOWtZb1lrWm9Za1pvWWtab1pvem9ab3pvWm96b1pvem9ab3pvWm96b1pvenNab3pzem97c3pve296b5tzem+bc3tvm3N7b5tzm3Occ5tznHObcwAAWmtZa1prWWtZazlnWWs5Z1lrOGdZazhnOWc4ZzhnOGc4ZzhnOWc4ZzhnOGc5ZzhnOGcYYzhnGGM4ZxdjOGcXYxhnF2MYYxdjF2MXYxhjF2MXYxdjF2MXYxdj914XY/deF2f3Yhdn92IXY/diF2P3Yhdj92IXY/di92L2Yvdi9mIXY/Zi92L2Yhdj92IXY/Zi92L2Xvdi92L3YvZe92L2Xvdi9l73YvZe9mLWXvZi1l72XtZe92L2Xvdi9l73YvZe9mLWXvdi9l72YtZe92L2XvZi1l72YtZe9l7WXvdi9l72YvZe92L2Yvdi9l73YvZi92L2Xvdi9mL3YvZiF2P3Yhdj92IXY/diF2P3Yhdn92IXZxdjGGcXYxhn92IXZ/diF2P3Yhdn92IXY/diGGcXYxhnF2MYZxdnGGcXYxhnF2MXZ/diF2f3Yhdj9mL3YvZi92L2Xvdi9l73YvZe92L2XvZi9l73YvZe92L2Yhdj92IXZ/diF2f3Yhdj92IYZxdjOGcYZzhnGGc4ZxhnOWs4ZzlrOWtZb1lrWm9Za1pvWWtab1lrWm9Za1pvWWtab1lrWm9Za3pvWm96b1pvem9ab3pvWm96c1pvem9ab3pzWm96c1pve3N6b3tzem97c3pvm3N6b5tze2+bc3tvm3N7c5xzm3Ocd5tznHebc7x3AABZa1lrOWdZazlnWWs4ZzlnOGc5ZzhnOGc4ZzhnGGM4ZxhnOGcYYzhnGGc4ZxhjOGcXYzhnF2MYYxdjGGcXYxhjF2MYYxdjF2P3Yhdj92IXY/diF2P3Xhdj914XY/ZeF2P3Yhdj92IXY/diF2P2Yvdi92IXY/Ze92L2Xvdi9l73Yvdi92L2Xvdi92IXY/Ze92L2Xvdi9l73YvZe92L2XvZi9l73YtZe9l7WXvZe1l72XtZe9l7WXvZe1l72YtZe9mLWXvZe1l72XtZe9l7WXvZe1l72XtZe9l7WXvZe1l72XtZe92L2Xvdi9l73YvZe92L2Xvdi9l73YvZi92L2Xvdi92IXY/ZiF2P3Yhdj92IXY/diF2f3Yhdn92IXY/di92L3Yhdj92IXY/diF2P3Yhdj92IXZ/diGGcXYxhn92IXY/diF2P3Yvdi9mL3YvZe92L2Xvdi9l72YvZe9mLWXvZe1l72XtZe9mL2Xvdi9l73YvdiF2P2Yvdi92IXY/diF2cYZxhnF2MYZxhnOGcYZzhrOGc5azlrWWs5a1lvOWtZazlrWW85a1lrOWtZbzlrWWtZa1pvWWtab1lvWm9Zb1pvWW9ab1lvem9ab3pvWm96b1pvem9ab3pvem97c3pve3N6b3tzem97c3pvm3N6b5tzm3Obc5tznHObc7x3m3MAAFprWWtZazlrWWs5Z1lrOGdZazhnOWs4ZzlnOGc4ZxhnOWc4ZzhnOGc5ZzhnOGc4ZzhnGGM4ZxhjOGcYYxhnF2M4ZxdjGGMXYxhjF2MYYxdjGGMXYxdj92IXYxdjF2P3XhhnF2MXZ/diF2f3Yhdj92IXY/diF2P3Yhdj92L3YvZiF2P3Yvdi9mIXY/diF2P2Xvdi9mL3YvZiF2P3Yvdi9l73YvZe92L2Xvdi9l72YtZe92L2XvZi9l73YvZe92L2Xvdi9l72YtZe92L2XvZi1l73YvZe9l7WXvZi1l72YvZe92L2Xvdi9mIXY/di92L2Yvdi92L3YvZiF2P3Yhdj92IXY/diF2P3YhdnF2MXZ/diGGcXYxhnF2MYZxdjF2P3Yhdj92IXY/diGGcXYxdn92IYZxdjGGcXYxhnF2MYZxdjGGcXYxdj92IXY/di92L2Yhdj92L3YvZe92L2Xvdi9l73YvZe92L2Xvdi92L3YvdiF2f3Yhdj92IXZxdjGGcXYzhnGGc4ZxhnOGcYZzlrOGdZazlrWWs5a1pvWWtab1lrWm9Za1pvWWtab1lrWm9Za1pvWm9ab1lvem9ab3pvWm96b1pvem9ab3tzem97c3pve3N6b3tzem97c3pve3N6b5tze2+bc3tvm3N7c5tze2+cc5tznHObc7x3nHO8dwAAOWtZazlrWWs5Z1lrOWdZazhnOWs4ZzlrOGc5ZzhnOWc4ZzhnOGc4ZxhnOGcYZzhnF2M4ZxhjOGcXYzhnGGM4ZxdjGGMXYxhjF2MXYxdjGGP3YhdjF2MXY/diF2MXYxdj92IXY/diF2P2Yvdi9mL3YvZi92L3Yhdj9mL3YvdiF2P2Xvdi9mL3YvZe92L2Yvdi9mL3YvZi92L2XvZi1l72YtZe9l7WXvZi1l72XtZe9l7WXvZe1l72YtZe9mL2Xvdi1l72YvZe92LWXvZi9l73YtZe9mL2Xvdi1l72YvZe92L2XvZi9l73YvZe9mL2Xvdi9l72YvZe92L2Xvdi9mIXY/Zi92L2Yhdj9mIXY/diF2P3Yhdj92IXZ/ZiF2P2Yhdj92IXZ/diF2f3Yhdj92IXY/diF2cXYxhnF2MYZxdjGGcXYxhnF2MXZ/diF2P3Yhdj9l73YvZe92LWXvZe1l72XtZe9l7WXvZi1l72YvZe92L2Xvdi92IXY/diF2P3YhhnF2MYZxdjOGcYZzhnOGc5azhnOWs4a1lrOWtZazlrWW85a1lvWWtZbzlrWWs5a1lrWWtab1lrWm9Za1pvWm96b1lvWm9ab3pvWm96b1pvem96b3tzem97c3pve3N6c5tzem97c3tvm3N7b5tze3Obc3tvm3Obc5xzm3Occ5tzAABaa1lrWmtZa1lrOWtZa1lrWWs5Z1lrOWdZazhnWWs4ZzlnOGc5azhnOWc4ZzlnOGc4ZxhjOGcYZzhnGGM4ZxhnOGcYYzhnF2MYYxdjOGcXYxhjF2MYYxdjGGMXYxhjF2MXZ/diGGf3Yhdj92IXY/diF2P3Yhdj92IXY/diF2P3Yhdj92IXY/diF2P3Yhdj92IXY/diF2P3Yvdi9l73YvZe9l7WXvdi9l73YtZe92LWXvZi1l73YvZe92L2Xvdi9l73YvZe92L2Xvdi9l73YvZe92L2Xvdi9l73YvZe92L2Xvdi9mIXY/Zi92L2Yhdj9mIXY/ZiF2P2Yvdi9mIXY/diF2P2Yhdn92IXY/diF2cXYxdnF2MXZxdjF2f3Yhdn92IYZxdjGGcXYxdn92IXZ/diGGcXYxhnF2cYZxdnOGcYZxhnF2MYZxdjF2f3Yhdj92L3YvZi92L2Xvdi1l72YtZe9mL2Xvdi9l73YvZe92L2Yhdj92IXY/diF2cXYxhnF2MYZxdnOGcYZzhrOGc5azhrOWs4a1lrOWtZazlrWm9Za1pvWWtab1lrWm85a1pvWWtab1lrem9ab3pvWm96b1pvem9ab3pvWm96b1pve3N6b3tzem97c3tze3N7c5tze3Obc3tvm3N7c5tze3Occ5tzm3Obc5x3m3Ocd5tzvHcAAFlrWWs5a1lrOWtZazlnWWs5Z1lrOGc5azhnOWs4ZzlnOGc5ZzhnOGc4ZzhnGGM4ZxhjOGcXYzhnGGM4ZxdjOGcYYzhnF2MYYxdjGGMXYxhjF2MXY/diF2MXYxdj92IXYxdjF2f3Yhdj92IXY/diF2P3Yhdj92IXY/diF2P3Yhdj9mL3YvZe92L2Yvdi9l73YvdiF2P2Xvdi9l73YtZe9l7WXvZe1l72XtZe9l7WXvZe1l72YtZe9l72Xvdi9l73YtZe9mLWXvZe1l72YtZe9l72Xvdi9l73YvZe92L2Xvdi9l73YvZe9mL2Xvdi9l72YvZi92L2XvZi9mIXY/ZiF2P2Yhdj9mIXY/ZiF2P2Yhdj92IXZ/diF2P3Yhdj9mIXY/diF2f3Yhdj92IXY/diF2MXYxhn92IYZxdjGGcXYxhnF2MYZ/diF2P3Yhdj92IXY/Ze92L2Xvdi9l72YtZe9l7WXvdi1l72YvZe92L2Xvdi92IXY/diF2P3Yhhn92IYZxdjGGcXYzhnGGc4axhnOWs4ZzlrOGc5azlrWWs5a1lrWWtabzlrWW85a1lvOWtZa1lrWm9Za1pvWW9ab1lvWm9ab3pvWW96b1pvem9ab3pvem97c3pve3N6b3tzem97c3pvm3N6b5tze2+bc3tvm3N7c5tzm3Occ5tznHObcwAAWm9Za1prWWtaa1lrWWs5a1lrOWtZazlnWWs5Z1lrOGc5azhnOWc4ZzlnOGc4ZzhnOGcYYzhnGGM4ZxhjOGcYYzhnGGM4ZxdjOGcXYxhnF2MYZxdjGGMXYxhnF2MYYxdjGGcXZxhnF2MYZxdjGGcXYxdn92IXY/diF2f3Yhdj92IXY/diF2P3Yhdj92IXY/diF2P3Yhdj9mL3YvZe92L2Xvdi9l73YtZe92L2Xvdi9l73YvZe92L2Xvdi9mL3YvZe92L2Xvdi9l73YvZe92L2Xvdi9mL3YvZe92L2Yvdi9l4XY/ZiF2P2Yhdj9mIXY/ZiF2P2Yhdj9mIXY/diF2P3Yhdj92IXY/diF2cXYxdn92IXZxdjF2f3Yhdn92IXY/ZiGGcXYxhnF2MYZxdjF2f3YhhnF2MYZxdjGGcYZxhnF2cYZxdnGGcXYxhnF2MXZ/diF2P3Yvdi9l73YvZe92L2Xvdi9mL3YvZiF2P3Yhdj92IXZ/diF2cXYxhnF2cYZxdnOGcYZzhnGGc5azhnOWs4Z1lrOWtZazlrWW9Za1lvWWtab1lrWm9Za1pvWWtab1lrWm9Zb1pvWW96b1pvem9ab3pvWm96b1pvenN6b3pzWm97c3pze3N6c5tze3Obc3tzm3N7b5tze2+bc5tzm3Obc5xzm3Occ5tzvHebc5x3AABZa1lrWWtZazlrWWs5a1lrOGdZazlnWWs4ZzlrOGc5azhnOGc4ZzhnGGc4ZxhnOGcXYxhnF2M4ZxdjGGcXYzhnGGM4ZxdjGGcXYxhjF2MYZxdjF2MXYxhjF2MXYxdjGGMXYxhnF2MYZ/diF2f3Yhdn92IXY/diF2P3Yhdj92IXY/Ze92L2Yvdi9l73YvZi92L2Yvdi9mL3YvZe9mLWXvZi9l72YtZe9l7WXvZe9l73YtZe9l72Xvdi9l73YvZe92L2Xvdi9mL3YvZe92L2Yvdi9l73YvZe92L2Xvdi9l73YvZe92L2Yvdi9l73YvZi92L2Yvdi9mL3YvZeF2P3Yhdj9mL3YvZiF2P2Yhdj92IXY/ZiF2P3Yhdj9mL3YvZiF2P3Yhdj92IXY/diF2P3Yhdn92IXZxdjGGcXYxhnF2MYZxdjGGcXYxhn92IXY/diF2f2Xvdi9l73YvZe92L2Xvdi9l73YvZi92L2Yvdi92IXY/diF2P3YhhnF2MYZxdjGGcXZxhnGGc4ZxhnOGc4ZzlrOGc5azhrWWs5a1lrOWtZbzlrWW9Za1pvOWtZb1lrWm9Za1pvWWtab1lrWm9ab3pvWW9ab1pvem9ab3pvWm96b3pve3N6b3tzem97c3pzm3N6b3tze2+bc3tvm3N7c5tze2+bc5tznHObc5xzm3MAAFpvWWtab1lrWmtZa1prWWtZazlrWWs5a1lrOWdZazlnOWc4ZzlrOGc5ZzhnOWc4ZzhnGGM4ZxhnOGcYYzhnGGc4ZxhjOGcYYzhnF2M4ZxhjGGMXYxhnF2MYYxdjGGcXYxhnF2MYZxdjGGcXYxhnF2MXZ/diGGcXYxdn92IYZxdjF2P3Yhdj92IXY/diF2P3Yhdj92IXY/di92L2Xvdi9l73YvZe92L2XvZi9l73Yvdi92L2Xvdi9mL3YvZiF2P3Yhdj92IXY/diF2P3Yhdj92L3YvZiF2P3Yvdi9mIXY/diF2P2Yhdj9mIXY/ZiF2P2Yhdj9mIXY/ZiF2P3YhdnF2MXY/ZiF2f3Yhdj92IXZxdjF2f3Yhdn92IXY/ZiF2P2Yhdn92IYZxdjGGcXYxhnF2MYZxdjGGcXZxhnF2c4ZxhnGGcXYxhnF2MYZxdjGGcXYxdj92IXY/diF2P3Yhdj92IXY/diF2P3Yhdj92IYZxdjGGcXYxhnF2cYZxdnOGcYZzhnGGc5azhnOWs4ZzlrOGc5azhrWWs5a1lrOWtab1lrWm9Za1pvWW9ab1lrem9ab1pvWWt6b1pvem9ab3pvWm96b1pvem9ab3pvWm97c3pve3N6b3tze3N7c3tzm3N7c5tze2+bc3tzm3N7c5xzm3Obc5tznHebc5x3m3O8dwAAWWtaa1lrWWtZa1lrOWtZazlnWWs5Z1lrOWdZazhnOWs4ZzlnOGc4ZzhnOGcYYzhnGGM4ZxdjOGcYYzhnF2M4ZxhjOGcXYxhnF2MYZxdjGGcXYxhjF2MYYxdjGGMXYxhjF2MYZ/diF2P3Yhdj92IXY/diF2P3Yhdj92IXY/diF2P2Yvdi9l73YvZi92L2Xvdi92IXY/Ze92L2Xvdi1l72XvZi92LWXvZe1l72YvZe92L2Xvdi9l73YvZe92L2Xvdi92IXY/Zi92L3Yhdj9mL3YvZi92L2Xvdi9mL3YvZe92L2Yhdj9mL3YvZiF2P2Yvdi9mIXY/Zi92L2Yhdj9mIXY/ZiF2P2Yhdj9mIXY/ZiF2P2Yhdj9mL3YvZiF2P2Xvdi92IXY/diF2P3Yhdn92IXZxdjGGf3YhhnF2MYZxdjGGcXYxhnF2MYZxdjGGcXYxhn9mL3YvZe92L3Yhdj9mL3YvdiF2P3Yhdj92IXZ/diF2P3Yhhn92IYZxdjGGcXZxhnGGc4ZxhnOGcYZzlrGGc4azhnOWs4ZzlrOWtZazlrWWtZa1pvOWtab1lrWm9Za1pvWWtab1lrWm9Zb1pvWW9ab1pvem9Zb3pvWm96b1pvem96b3tzem97c3pve3N6b3tzem+bc3pvm3N7b5tze2+bc3tzm3Obc5xzm3Occ5tzAAB6b1lrWm9Za1pvWWtaa1lrWWtZa1lrOWdZazlrWWs5ZzlrOGc5ZzhnOWc4ZzhnOGc4ZxhnOGcYYzhnGGc4ZxhjOWc4ZzhnGGM4ZxhjOGcYYzhnF2MYZxdjOGcXYxhnF2MYZxdjGGcXYxhnF2MXY/diGGcXYxhnF2MYZxdjGGcXYxdj92IXY/diF2P3Yhdj92IXY/diF2P2Yvdi9l73YvZeF2P2Yvdi1l72YvZe92L3Yvdi9l73YvZeF2P3Yhdj92IXY/diF2P3Yhdj92IXY/diF2P3Yhdj92IXY/diF2P3Yhdj92IXY/ZiF2P3Yhdj9mIXZ/diF2P2YhdnF2MXZxdjF2P3Yhdj92IXZxdjF2f3Yhdn92IXY/ZiF2P2Yhdj9mIXZ/diF2f3YhhnF2MYZxdjGGcXYxhnF2MYZxhnGGcXZxhnF2cYZxdjGGcXZxhnF2MXY/diF2P3Yhdj92IXY/diF2f3Yhdn92IYZxdjGGcXYxhnF2MYZxdnOGcYZzhnGGc5azhnOWs4ZzlrOGc5azhnWWs5a1lrOWtZb1lrWW9Za1pvWWtab1lrem9ab3pvWm9ab1pvWm9Zb3pvWm96b1pvem9ab3pvWm96c3pvenNab3tzenN7c3pzm3N7c5tze3Obc3tzm3N7b5tzm3Obc5tznHObc5xzm3O8d5tznHcAAFlrWmtZa1prWWtZa1lrWWs4Z1lrOWdZazhnOWc4ZzlrOGc4ZzhnOWcYZzhnGGc4ZxhjOGcYYzhnGGM4ZxhjOGcYYzhnGGM4ZxdjGGcXYxhnF2MYZxdjOGcXYzhnGGM4ZxhnGGcXYxdj92IXZxdjOGf3Yhdj92L3YvZe92L2Yhdj92IXY/diF2P3Yhdj92IXY/Zi92L2Yvdi9l73YvZe92L2Yvdi9l73YtZe9mL2Xvdi9mL3YvdiF2P2Yvdi92IXY/Ze92L2Xvdi9l73YvZe92L2Xvdi9l73YvZe92L3Yhdj9l72YvZiF2P2Yhdj9mIXY/ZiF2P2Yvdi9l72YvZe9mLWXvZi9mIXY/diF2cXYxdn9mIXY/diF2P3Yhdj92IXZ/diF2P3Yhdj92IXYxdjGGf3YhdjF2MYZxdjF2cXYxdnF2MYZ/diF2P3Yhdj92IYZ/diF2P3Yhdj9l73YvZe92L2Xvdi9mIXY/diF2MXYxhnF2MYZxdjGGcXYxhnF2MYZxhnOGcYZzhrGGc4ZxhnOGcYZzlrOGc5azhrOWs4azlrOWtZa1lrWm85a1pvWWtab1lrWm9Za1lvOWtab1pvem9Za1pvWm96b1pvem9ab1pvWm97c3tzm3N7c3tzem+bc5tzm3N7b5tzm3Occ3tvem+bc5xzm3Ocd5tznHebcwAAWm9Za3pvWWtaa1lrWmtZa1lrOWdZazlnWWs5Z1lrOWc5azhnOWs4ZzlnOGc5ZzhnOGcYZzhnOGc4ZxhnOGc4ZzhnGGc4ZxhnOGcYYzhnGGM4ZxhjOGcYYzhnGGM4Zxhj9mL2Xhdj92IXZ/diF2P3YhhnF2MYZxdnGGcXYxdj9l4XY/diF2f3Yhdj92IXZ/diF2P3Yhdj92IXY/ZiF2P3Yhdj92IXY/Zi92L2Xvdi9mIXY/diF2P3Yhdj92IXY/diF2P3Yhdj92L3YvZe92L2Xvdi9l73YvZi92L2Yhdj92L3YvZiF2MXYxdnF2MYZxdnF2f3YhdnF2MXZxdjGGcXY/di9mIXY/diF2P2Yvdi9mIXY/ZiF2P2Yvdi9l73YvZeF2f3Yhdj92IXY/diF2P3Yvdi9mIXY/diF2f3YhhnF2MYZxdjGGcXYxhnF2MYZxdj92L2Xvdi9l73YvdiF2cXYzhnGGc4ZxdnGGf3Yhdj92IYZxdjGGcXYxhnF2c4ZxhnGGcXZzhnGGc4ZxhnOWs4ZzhnGGc5azhrWWs5a1lrOWtZbzlrWm9Za1pvWWtab1lre3N6b3pzWm96b1pve3N6b3pvWm97c3pve3N6b3tzem97c3pvem9Za1lvWWt6c3tzm3N7b5tze2+bc3tvnHObc5tzm3Occ5tznHObc5x3AABZa1prWWtZa1lrWWs5a1lrOWdZazhnWWs4Z1lrOGc5ZzhnOWc4ZzhnOGc4ZxhnOGcYYzhnGGM4ZxhjOGcYYzhnGGM4ZxhjOGcYYzhnF2MYZxdjOGcXYxhnF2M4ZxdjGGcXYxhnF2MYZxdnGGf3Yvdi9mL3YtZe92L3Yhhn92L3YvdiF2P3Yhdj92IXY/diF2P3Yhdj9mL3YvZi92L2Xvdi92L3YvZe92L2Xvdi9l73YvdiF2P2Yvdi92IXY/Zi92L2Yvdi9l73YvZe92LWXvZi1l72YtZe9l72Xvdi1l72YvZe92L2Yhdj92IXZ/diF2P2XvZi1l72YvZe9mL2XvZi9mIXY/Zi92L2Yvdi9l72YvdiF2f3Yhdj92IXZ/diF2P3Yhdj92L3YvdiF2P3YhdjF2MYZxdjOGcYZzhrGGc4ZxdjGGcXYxhnF2MYZ/diF2PWXvZe1l72YvZe92L3Yhdj9mL3YvZiF2P3Yhdn92IYZxhnGGf3Yhdj92IYZxhnOGcXYxhnF2MYZxhnOGcYZzhnGGc4azhnOWs5a1lrOGs5azlrWWs4a1lrOWtZazlrWWtZa1pvOWtZazlrWWs4a1lrWW9ab1lrWm9ab3pzWm97c1pvenN6b3tzenN7c3pzm3N6b5tze2+bc3pve297c7x3m3Obc5tzm3Obc5xzm3MAAHpvWWtab1lrWm9Za1prWWtZa1lrWWs5Z1lrOWdZazlnWWs4ZzlrOGc5azhnOWc4ZzlnOGc4ZzhnOWc4ZzhnOGc5ZzhnOGcYZzhnGGc4ZxhjOGcYYzhnGGM4ZxhjOGcXYxdj92L3YvZe92L3YhdnF2MYZ/di92LWXvdi92IYZxdnF2f3Yhdj92IXZ/diF2P3Yhdn92IXY/diF2P3Yhdj92IXZ/diF2P2Yvdi9mL3YvZiF2P3Yhdj92IXY/diF2P3Yhdj92L3YvZi92L2Yvdi9l73YvZe92L2Xvdi9l73YvZeF2f3Yhdj92IXZ/diF2P2YhhnF2MXZ/diF2P2Yhdj9mL3YvZi92L2Yhdj92IXY/Zi9mLWXvZi9l73YvZi92L2Yvdi9l72YvZe92L3Yhdj92L3YvZe92L2Yhdj92L3YvZiF2cXYxhnF2MYZ/diF2P2Xhdn92IXY/diF2P3Yhdj92L2XtZe9mL2Xhdj92IXY/diGGcXYxdj92IXY/diF2P3YjlrOGc4axhnOGcYZxhnF2M4azhnOGs4ZzlrOGc4ZxhnWWs5a1lrOWtab1lrWm9Za1lrOWs5azhnOWs4azlrOGc4ZxhnOGcYZzhrOGdZazlrOWs5a1lvWWt6b1pve3N7c3tze2+bc3tzm3N7c5xznHOcd5tznHObc7x3m3O8dwAAWWtaa1lrWmtZa1lrWWtZazlnWWs5Z1lrOGdZazhnWWs4ZzlnOGc5ZzhnOGc4ZzlnGGM4ZxhnOGcYYzhnGGc4ZxhjOGcYZzhnGGM4ZxhjOGcXYxhnF2MYZxdjGGMXYxhj9l73YvZiF2P3YhdnF2MYZxdjOGcYZxhn92L3YvZiF2f3Yhdj92IXY/diF2P3Yhdj92IXY/diF2P2Yvdi9mL3Yvdi92L2Yvdi9l73YvZe92L2Yvdi92IXY/Zi92L3Yhdj9l73YvZe92L2Xvdi9l73YvZe92L2Xvdi9l73YvZe92L2Xvdi9mIXY/ZiF2P2Yhdj9mL3YvZi92L2XvZi9l72YvZe92L2Yhdj9mIXY/ZiF2P2Yvdi9mIXY/Zi92L2Yvdi92IXY/diF2P3Yhdj92IYZ/diF2cXYxhnF2MXZ/diF2f3YhdjF2MYZ/diF2P2Xvdi1VrWXtVa1l61WtVe1VrWXtZe9l7WXtZe1VrVWrVa1VrVWtZe1V7WXtVa1l61WtValFa0VpRWtFaTVpRWk1KUVnNSk1aTUpRWk1KUVpNWlFZyTnNSc1KTUnNSk1aTUpRWc1KTUpNSlFaTUpRWlFa0VpNWlFaTUpRWk1a0VrRW1Vr3Yvdi1l7WXrVa9l4XYzlrOGdZa1lrem97b5tzm3Obc3tvm3N7b5tze2+bc5tzAABab1lrem9Za1prWWtaa1lrWWtZa1prWWtZazlnWWs5a1lrOGdZazhnOWs4ZzlrOGc5ZzhnOWc4ZzlnOGc5ZzhnOWc4ZzlnOGc4ZxhnOGcYZzhnGGM4ZxhjGGcXYxhnF2MYZxdnOGcXY/di1VrVWpRWtFa1WhdjGGc4ZxdjF2f3Yhdj92IXZ/diF2P3Yhdn92IXZ/diF2f3Yhdj92IXY/diF2f3Yhdj92L3YvZiF2P3Yhdj92IXY/diF2P3Yhdj92IXY/diF2P3Yvdi9l73YvZe92L2Yhdj9mL3YvZe92L2XvZi9l4XY/diF2cXYxhnF2P3YvZiF2P2Yvdi9mIXY/ZiF2f3Yhdn92L3YvZe9mLVXhdj9mL3YvZe9l7VWtVe1VrVWrRatVq0VrRWlFa0VpRWtFaUVrRatFa0WpRWtFaUVpNWc1KUVnNSk1JyUnNSck5STlFKUk5RSlJOUk5yTlJOMUowSlFKMUpRSjFKUUoxSlJOUUpSTlJOUk5RSlJOUUpzUnJOc1JzUpNSc1KUVpNSc1JzUpRWk1a0VpRWtFq0VvZe1l73YvZe92L2Yhdj92IXY/diGGcYZzhnGGc5azhnWW85a1pvWWtab1lrem9abxhnGGc5axhnGGf2XvZe1Vr3YvZeF2M4Z3pve2+bc3tvnHObc5x3m3Occ5tzvHcAAFlrWmtZa1lrWWtZazlrWWs5a1lrOWdZazlnWWs4Z1lrOGdZazhnOWc4ZzlnOGc4ZzhnOGcYZzhnOGc4ZxhnOGc4ZzhnGGM4ZxhnOGcYYzhnGGM4ZxdjGGMXYxhj92IXY/Ze9l60VpNWUk5RTjBGMUpRSlJOclK1WvZiGGf3Yvdi92IXY/diF2P3Yhdj92IXY/diF2P3Yhdj92IXY/Zi92L3Yhdj9mL3YvZi92L2Xvdi92IXY/Zi92L3Yhdj9mL3YvZi92L2Xvdi9l73YtZe9mL2Xvdi1l72YtZe9mLWXvZe9l72YvZe9mL2XvZi1l72XvZiF2P2XvZi1V7WXtVa1V6TVrRWk1aTVnNSk1JyTnJSUUpRTjFKUUowRjBKEEYwRu9BD0LvQQ9C70EPQu9BD0bNOc49zj3uPe4970HuPe9BD0IPRu9B70HuPe9Bzj3uQQ9CEEbvQQ9C70EQRg9CEEZyTnNSc1KUVrRW1V7VWvZe1l72XtVa1l7WXvdi92IYZ9Ze92L2Xvdi92IYZxdjGGcYZzhnGGc4ZzhnOWsYZzhnGGc4axhnOWs4a1lrOWtZazlrWWs5a1pvWm96b1lrWm85a1lrOWtab1lrWm9Za1pvOWtab1pvem85axdjtVq0VrVa1VrVWvdeF2NZa1pre297b5tzem+bc3tvm3N7bwAAem9Za1pvWWtab1lrWmtZa1prWWtZa1lrWWtZa1lrOWdZazlnWWs4Z1lrOGc5azhnOWc4ZzlnOGc5ZzhnOWc4ZzlnOGc5azhnOWs4ZzhnGGc4ZxhnOGcXYxhnF2MYZxdjF2PVWpRWUk5STnJOtFa1WrRWck5STnNS1l4XYxdn1l4XZ/diF2P3Yhdn92IXY/diGGcXYxdn92IXZ/diF2P3Yhhn92IXY/diF2P3Yhdj92IXY/diF2P3Yhdj92IXY/diF2P3Yvdi9mL3YvZi92L2Xvdi9l73YtZe9mLWXvZe1l4XY/Zi9mLVXtZetVq1WrRWk1JyUnJOMUowSg9GD0LuPQ9C7kEPQu5BD0LuQe5Bzj0PQu5BD0LuQQ9G70EPRu9BMEYQRjBGMEZRSlFKck5STpNWk1KUVpRWtVq1WtVatVq1WpRWlFaTUpNWc1KTVnNSUk4xSlFKMEYxShBGMEYQRg9C70EQRhBGMUoxSlJOUU5zUnJOUk5RSnNSk1K1WtVaF2P3Yhdj92IXZxdjGGcXYzhnGGcYZxdjF2f3Yvdi1l45azhnOWs5a1lrWWtab1lrWWtZa1pvWWtab1lrWm85a3pvWm96b3pve3N6b3pvWm97c1lrGGfVWrRWlFa1WrVa9l7WXvZe1l73YhdjWmt6b1prWWtaa1lrem9Za1pvAABZa1prWWtaa1lrWWtZa1lrOGdZa1lrWWs4ZzlrOGc5ZzhnOWs4ZzlnOGc4ZxhnOGcYZzhnOGc4ZxhnOGc4ZzhnOGc4ZxhnOGcXYzhnGGc4ZxdnOGcYZxdj92IYZ/di9mJSTnJOUk6UVtVaF2P3Yvdi92L3YrVac1JyTtVa9l73YvZe92L3Yhdj9l73YvZe92L3Yhdj92IXY/diF2P3YhdnF2MYZ/di92LWXvZi92IXZ9Ze9l72Xvdi9l73YtZe1l73Yvdi9l72XtVe9l7WXvdi9mL2XrValFZyUnNSck5zUg9CEEYPQu9Bzj3uPc4970HuPe9B70EQRg9CMEYQRjFKMUpSTlFKUk5yTpRWk1JzUnNSlFaUVrVatVrWXtVa1l7WXvZe1l73YvZe92L3Yhdj92IXY/diGGcXYxhnGGc4Z/diF2P3Yhdj92IXY/di92L3Yhdj92IXY/Ze9l7VWtZetFa1WpNSck5RSnJOMEbOPc497j3uPe9B70EPRg9CEEYQRjFKUUpSTnJOtFa0VrRW1l7WXvZeF2OUVjFKEEZyTpNS1Vr3YllrWW9ab1lrWWs5a1pvWWtZbzhrWWtZa3tzOWtZb1pvem9ab1pvWW96bzlr92K0VrRa1l4YZ/di9l7WXrRWtVYXY9Za1lr3XllrOGdZa1lrem9Za1pvWm8AAFpvWWt6b1lrWmtZa1prWWtZa1lrWm9Za1lrOGdZazhnWWs5Z1lrOGc5ZzhnOWc4ZzlnOGc5ZzhnOWc4ZzlnOGc5azhnOWs4ZzhrOGc5azhrGGcYZzhnF2MYZxdj9mK0WnJOc1LVWvZeGGcXYxdj9l72YvZe9mK0VpRWlFb2Xvdi92L2Yhdj92IXY/diGGcXY/di9l73YvZi92L2Xvdi9l73YvZe92L2Xvdi9l4XYxdj92L2Xvdi1l72XtZe92L3YtVatFa0VnNSc1JyTnNSck4wRg9GEEYPQhBGD0YxSjBGUk5RTnJSck5zUnNStFa0VtVatVrWXtVa1l7VWvZe1l7VWtVe9l7VXtZe9l73YtZe92L2Xvdi1l72XvZeF2P3Yvdi9l73YvdiF2P3Yhdj92L2YvZeF2cXYxhn92IXY/ZeF2f3YhhnF2c4ZxhnOGcXY/di9mIXY/diF2P3Yhdj92IXY/Ze92L2YtZec1JRShBGlFaUVrVatVq0VnJSUk4QRhBGEEZyUpNSc1IwRjBGMUpRSjFKUUoxSlFKUUpzUpRWUk5yTrRa9l45a1lrWW84Z1lrOWtab1pvWm9Za1pvWWt7c3pvem9Za1lvOWs5axdj1l61WrVa1Vr3YhdjGGcXYzhn9l72XvdiF2PWWhdjWWt7b3pvm3Obc5xzm3O8dwAAWWtaa1lrWWtZa1lrOWtZazlnWWtZa1lrOGc4ZxhjOWc4ZzlrOGc5ZzhnOGcYZzhnOGc4ZxhnOGc4ZzhnGGc4ZzlrOWs4ZzhnGGcYZxdjGGf3YhhnF2MXY/di9l6TUlJOclK1WvZeGGf3Yvdi1l72XtVe92L3YvZilFZzUpRW92L2Xvdi1l73YvZe92L2XvZe92IXY/Zi92L2XvZe1V7WXtZe9l7VXtZetVrVWrRWtVq0VrRWk1JyTjFKMEYPRjBG70EPQu5B70HvQRBGD0IwRlJOck5STnNSk1K0VrRW1Vq0WtVatVrWXtVa9l72Xhdj9l73YtZe9l7WXvZe1l72XtZeF2MXY/di1l72YvZe92IXYxhn92IXY/diF2cXYxhn92IXY/diF2P3Yhdj92IXYxhnGGf2XvZe1l73YvdiGGf3Yhdj92IYZxhnOWsYZxhn9mIXY/diF2MXYxhnF2MYZxhnF2P3Yjhn1VpSTjFKk1bWXhdjF2c4Zxdn92K0VpRWMUoxSnJO1l73YtVetVr3YrRWlFYxShBGEEZSTlJOUUoxSjFKMUqTVvZeWWtZa1lvWWtZbzlrWWtZa1lvOGs5a/Ze92LWXtZe1l4XY9ZetFaTUtVa92IYZxhnOGs4a1pvWm96bxdjF2MYY/Ze9l56b3pvm3Obc5xzm3Occ5tzAAB6b1lrWm9Za1pvWWtaa1lrWWtZa1prOWc4ZxdjGGc4Z1lrOWc5azhnOWs4ZzlnOGc5ZzhnOWc4ZzlnOGc5ZzhnOWs4ZzlrOGc5azhnOGcYZzlrGGc4ZxdnGGfWXpNWMUr2XvdiGGcXY/di9l73Yvdi92L3Yhhn92K1WlJOk1LVWhdn92L3YvZe92L2XtZetVrVXrVatVqUVrRWk1KTVnNSck5RSlFKMEoxSjBGMEoQRg9GD0YwSjBKUUoxSjFKEEaUVpRWtFq0WtZe9l4XYxdj92L2Yvdi92IXY/diF2P3Yvdi9mL3YvZe92LWXvZi9l4XY/di92L2Yvdi9l73YvZe9l72Xvdi9l72XtZe9l72XvZe9l73YvZe92L2XvZi1l4YZxdjF2P3YhhnF2MYZxdjF2MXYzhnOGc5axhnF2f3YjhnF2MXYxdjOGcYZzhnF2M4ZxhnOGcYZzhnF2cYZxdjOGf3Yvdi1VqTUjFKk1L3Yvdi92IXYxdjGGcXYxhn92L3YpNSck6UVhdjGGcYZxdjGGfVWpRWc1LVWvZi9l60VrVac1JSTlFOlFbWXhdnF2cXY/di92LWXvZe1l73Yvdi92L3Yvdi9mI4ZzlrF2e1WtZeF2Nab3pvem9Za3pvem+bc5tzWWsXY1lr9l72Xnpvm3N7c5tzm3Obc5tzm3MAAFlrWmtZa1prWWtZa1lrWWs5Z1lrWWtZa/di9l73XllrOGc5ZzhnOWc4ZzhnOGc5ZxhnOGc4ZzhnGGc4ZzhnOGcXYxhnGGc5azhnOGcYZzhnF2MXY/Ze92LWXtVak1JyTtZe1l7VWtVatFa1WrVa1l60VrRWtFa1WnNSUUoxSnNSck5zUnJOclJSTnJOUUpSTjBGMUowRjFKMEYxSjBGMUowRjBGEEYwSjFKUk5STnJOck5zUnNStFa1WvZe1V7WXrVa1Vq1WtZe1VrWXtZe9l72Xvdi9l73YtZe1l61WtVatVrWXtZe9l7WXvZe9l73YvdiF2P3Yhdj92IXY/diF2f3Yvdi9l4XY/diF2P2Xvdi9mL3YvZi92L2Yhdj92IYZ/Ze92L2Yvdi9mL3YvdiF2P2XtZetFaUVpRW1Vr2XhhnGGcYZxdjF2f3YhhnF2MYZzhnOGsYZzhnF2MYZxdjF2f3Yhhn9l6UVjFKck7VWjhr92L3YvZe92L2XhdjF2MYZxdj1l5yUlJOlFYXYxdj9l4XY7RWck61WvdiF2f3Yhdj1l7VWpNSc1JRTnJOck5zUrRW1V72Xvdi1l73YhdjOWtZa1pvWWtab1lrOWv2XrVaF2M5a1pve3Nab1pvWm96b1pvnHM5axhjOGf3XtVaem96b5tzm3Occ3tzm3ObcwAAWm9Za3pvWWtaa1lrWmtZa1prWWtaazlnF2PVWhdjOWs5azhnWWs4ZzlnOGc5azhnOWc4ZzlnOGc5ZzhnOWc4ZzlrOGc5axhnF2PVXrValFaUVnNSk1JzUpNSUk5STlFKUk4xSlFKMUpSTlFKUUowRlFKMEYxSjFKMUoQRjBGEEYQRhBGMUowRjFKMEZRSjFKUk5STnNSclKTUpNStFaUVtZetVrVWtVa9l72Xvdi9l72XrVatVqUVrVa1Vr3YvZiF2P3Yhdj92L3YvZe92L2Xhdj92IXY/di92L2Xvdi9l7WXtZe92L3Yvdi9mIXY/di92L2Xvdi9mL3YvdiF2P3Yhhn9l73YvdiGGf2XtZetVqUVnNSk1JzUpRWtVr3Yhdj92L3YhhnGGcYZ/di92LWXpRWUk4xSg9CEEYxSpNStFYXYxdjOGcYZxhnF2M4ZzhnOGcYZzhnGGcYZxdnOGcYZ/diOGcYZ3NSUk60Vhdj92IXZxdjGGcYZxhnF2cYZxdn9mIXY/dik1aUVtZeGGf3YvZeck5RSnNStVqTVpRWtVrVXtVa9l7VWrVak1aTUnJOlFa1WhdnOWtab1lve3N7c3pvWWtab1pvWWv2XtVatVpZb1lrem96b3tzem97c3pvem97b1pvGGc4Z/Ze92Jaa3tze2+cc5tzm3Obc5x3AABZa1prWWtZa1lrWWs5a1lrWWtZazlrOWf2XrVa1lpZazhnOWc4ZzhnOGc5ZzhnOWc4ZzhnGGc4ZzhnOGcYZzhnOGs5axhnGGfWXrVac1JyTlJOck5RTnJOUUowShBGMUoQRjBGEEYxSjFKUUoQRhBGMUpRSjFKUUpSTnJSMUoQRnJOlFa0VrValFa0WrVa1l7VWtZe1V72XvZeF2P3Yhdj92L3YtZe9mL2XvZetFqUVg9CMEYQRjBGMEpzUrRW92LWXvZe1l72YvZe92L2Xvdi1l72XtZe9l72Xvdi9l73YvZeF2P3Yhdj9mL3YtZe9mL3Yhdj92IXY/diF2f3Yhdj9l72XtZe9l61WpNWUUpRTu9BD0LvQQ9CD0IxSjFKUk60WtZe92I4Zxdj9l6TVnNS7j0xSnNS1Vq1WpNWMEoPQnNS1Vr3YhhnF2MXYxdjOWsXYxhn92IXYxdjGGcXZzhn92I4Z9ZeclJyTtZe92LWXvdiF2P3Yhdn92IXY/Ze9mLWXhdj1l6UVlJOck5yTnNSMEoxSjFKk1a0WtVe1Vr3YtVe9mL3YjhnOGcYZ9Ze1VpyTpNSlFbWXhdjOWs5a1lrem9Zb1lrm3M5a9Ze1Vo4a1pvem9Zb3pvem97c3pve3N6b3tvWWs4Z/de914XY1pvWmt7b3pvm3N7b5tze28AAHpvWWtab1lrWm9Za1prWWtab1lrWms4Z/detFb2XjlrOWs4ZzlnOGdZazhnOWs4ZzlnOGc5ZzhnOWc4ZzlnOGc4ZxhnOWs4ZzlrF2P3YtZe9l7WXtZe1Vq1WnJOc1JzUrVatFa0WpRWtVq0WtVatVrVXtZe9l7VXvdi92LVWnJOtFrVWvdi9l7WXtVa9l73Yvdi9l73YvZe92L2XvZe1l72XtZe9l72Xvdi1l60VnJS70EQRlFKMEYQRhBGUk6UVvdi9l73YvZe92L2Xvdi1l73YvZe9mLWXvZe1l72XtZe1l7WXvdi9l73YvZe92L2Yhdj92L3YvZe92L2Yvdi9l4XY/diF2P2XrVaUU4wRhBG1Vq1WtVatFaUVlJOMUoPQnJOk1LWXvZi9l6TUjBKzj3WXtZeF2MXYxhn92LWXrVaMEZzUvdiGGcYZ/diGGc4ZzhnF2cYZ/diGGcXYxhnGGc5axdn1VpSTpNW9mI4Z/diOGsXZ/di1l7VXrRWtFaUVpRWck5yTnJOk1JzUpRWtFYxSpNS9l4XYzhrOGs5axdjWm85azlrOWt6b1lrGGfWXvZetFaTVpRWF2M5a1pvWWubczlrWm96bzhnlFbVWllrenNab3pvWm96b1pvenN6b7x3em96bzhn9172XllrWm97b3tvm3Obc5x3m3O8dwAAWWtaa1lrWmtZa1lrWWtZazlrOWc5Z1lr9l6UVrRWOGcYZzhnOGc5ZzhnOWc4ZzlrOGc5ZzhnOWc4ZzlnOGc5ZxdnGGcYZzhnGGc4ZxdnGGcXZ/Ze92IXY9ZelFZRStZe9l73YvZiF2P2Yhdj92IXY/di92L2Xvdi9mL3YtVatVpSTrVaGGf2XrVaGGf3Yhhn9l72YtZe9mLWXvZe9l73YvZe1l7WXvditVpyTg9C7j1STpRWtVrVXrRWk1YxSu9Bck72Xhhn92LWXhdn92LVWtVaGGfWXpRWUk4PRu9Bc1LVXtZe9l73YtVa92L3YtVa92IXY/di92L2Xvdi9l73Yvdi1l72YtVaD0YPQpNS92LWXtZe1Vr2XvZe9mK1WpRWMEoQRjFKk1IxSg9CUk7WXtZe9mL3YhhnF2MXZxdjGGeUVjFKMEb3YhdjUUpRShdjF2MYZxhnOGsYZxdj92IXY9ZeF2OTUjFKck6UVnJSk1JRTnJOc1KTUnNSk1aTVrRWtVrWXrVa9l72YrVack6TUjFK1V4XYxhnOGc5axhnOWs4ZzlrOWtZazlrOWs5azlr1VrVXhhn1l5STpNStVoYZzhnWm9Za3tz92K1WhhnWm9Zb3pvWm97c3pve3N6b3tzWm96b3tzWm/WWtZaOGd7c3pvm3N7b5tze2+bc5tzAABab1lrem9Za1prWWtaa1lrWms4Z1lrOWv3YpRS1VoYYzlnOGc5azhnOWs4Z1lrOWc5azhnWWs4ZzlrOGdZazhnWm85azlrGGcYZ/diF2P3Yjhn9l4YZxdj92KUVnJO1l73YvZiF2P3Yhdj92IXY/di92L2XvZi9l73YtZe1l60VpNWlFb2YpRWtVoXYxdj92IXY/diF2P3Yhdj92IXY/di92L3YvdilFZRShBGUk5zUtVa1l4XZ/di92LWXrVac1IxSpNS92L3Yvdi1l73Yvdi1l7WXpNS7j3uPQ9GMEYPQlFKck72XvZetFaUVvdiF2P3YvZiF2P3Yhdj92IYZxdj92L3Yvdic1IwSlJO9l73Yhdj92IXYxdjOGcXZxdj9l7VXnJOMEbuQe9BMEa0VvdiF2P3Yhdj92IXY/Ze92L2Xhdjk1ZyTtVa1l4QRhBGlFb2XtZe1l7VWtValFa0VpNWk1KTVjFK7j1RTnNSc1JzUtZe1l73YvZi92L2YhdjF2MXYxdjGGcXYzhn1l6TUnJOk1L2XjhrGGc5azhrOWs5a1lrOWtab1lrWW85a1lvOWvVWrRaOGf2XpRWc1JzUnNStVr3YlpvenP3YpRWOGtab3pvWm97c3pve3N6b3tzem97c3pvm3NZa/Ze1lpZa3tvm3N7b5tzm3Obc5tznHcAAFlrWmtZa1lrWWtZazlrWWs5a1lrOGc5a/ZetFa0VhdjOGc4ZzhnOGc4ZzlnOGc5ZzhnOWc4ZzlnOGc5ZzhnOWcYZzhnF2cYZxdjGGcXYxhnGGf3YhdjF2f2YrVaUk7WXvZe92L2Xvdi92IXY/diF2MXYxdj92IXYxdjF2f2XtZek1JzUnNSUUpyUvdi1l72XvZe92L2Xvdi9l73YvZe92LWXhdjtVpRSu9BMUqUVvdi1Vr2XvZe9l7WXvZi1V7VWlFKUUpyTvZe92LWXtVaF2P2XpRWMUowRlJO1V7VXpRW7j0PQlFKc1IQRhBGc1L3YtZe9l7WXvZe9l73YvZe92LVWhdjlFYQRjBGtVr2Xvdi1l72YtZe92L2Xvdi1l72Xjhn92IxSs497j1yTrVaOWv2Yvdi1l7WXtVa1l7VWtVatVpzUjBGUU5RSg9C7j1zUnJOc1JyTnNSc1KUVnNSk1K1WtZeUk4xSpRW92LWXhdj92IYZxhnOGcYZzhnGGc5axhnWWsYZzhnOWsXY3NSMUq0VhhnOGcYZxhnOWs4Z1lrOWtZazlrWW9Za1lvOWtZa/ZetFa1WrRWc1KUVnJOclJyTtVa9l44Z9VatVo4Z1pvWm96b1pvenN6b3tzem97c3pve296b1lr1Vr2Xjlnm3N6b5tzem+bc3tzm3ObcwAAem9Za1pvWWtab1lrWmtZa1prOWdZazhn92K0VtVaF2M5ZzhnOWc4Z1lrOGdZazhnOWs4ZzlnOGc5azhnOWc4ZxhnGGc4azhnOGsYZxhnF2MYZ/diGGf3YhdjtFZyUtVaF2f3Yhdn92IYZxdjGGcXYxdj92L3YvdiF2f3Yvdi1l6UVlJOUk4QRnNS9mL3YvZe92L2Yvdi9mIXY/di92L2Yvdi9l60VjFKck7VWhdj9l72XtZe9l7WXvZi9l73YtZe9l5STjFKlFYYZxdj9mLWXrRa7j3vQZNW9l7WXvdi1Vq1WlFKMUoxShBGD0aTUtVeF2P3Yhdj92IXY/Zi92L2XvZi92KTUg9Gk1L3Yhdj9l73YvdiF2P2XvZe1l72XtZetFqTUjBKzj3vQQ9CUUqUVpNSc1JzUnJOk1KTUpRWc1KUVlJOUU4PQhBGD0YxSrVatVq1WtZe1l4XYxhnOGsYZxdj92KTUlFO1l4YZxhnOGcYZxdnOGcYZzhnGGc4ZxhnOGdZazlrGGdZaxdjk1IwRtVaGGdZaxhnOWs5azlrWWtab1lrWm9Za1pvWWtab1lrOGuTUpNSc1K1Wvdi1l60VtVatVqUVrRWtVrWXnpvWWt6b1pve3N6b3tzenN7c3pvm3N6b3tvOGf2XvZeWm97b5tze3Obc3tznHObc5xzAABZa1prWWtaa1lrWWtZa1lrOWc5azhnOGfWXrVWtVYXYxhnOGc4ZzlnOGc5ZzhnOWs4ZzhnOGc5ZzhnOGc4ZzlnOGc5axhnGGfWXtZe1V72XtZe1l73YvZi1VqUVlFKtVrWXvZe1l72YtZe9mL2Xvdi9l73YvZe92L2Xvdi9l72XpNSck5STjFKUk7WXtVe92LWXvdi9l73YvZi92L2Yvdi1V7WXpNSUU5zUvdi9mK0VtZe9l72Xvdi9l73YvZe92L3YpRWMUpSTrRW9mLVXrVac1IQRlJO92L2YtVe1Vq1WvZeck4QRjBGzj3uQTFKk1KTUpRWlFa0VpNWlFaTUpRWlFaTUg9CD0JzUrRWc1KUVlJOck5yTnJOMUpRSlFKck5RShBG7j0xSlFKEEbuPQ9GUk6TUpNWlFaTVrVatVrVWtVa1l7WXlJOD0ZRSlFO92L2XhhnF2cXY/diGGcYZxhn92L2YnJOUU61Whdj9l4YZxdjOGcYZzlrGGc4ZxhnOWsXZ1lrOGc4Zxhn9l5yTjFKk1IXYzhrOWs5a1lrOGdZazlrWW9Za1pvWWtab1lrWW8XY3JSck61Whhne3P3YpRW9l72XpRWlFZzUtZeWm9ab1lvem9ab3tzem97c3pve3N6b3pvWmsYY7VW915Za5tzem+bc3tvm3N7b5tzm3MAAFpvWWt6b1lrWmtZa1prWWtZazlnWWsYZ/ZetFbWWvZeOWc4ZzlrOGc5azhnWWs5ZzlrOGdZazhnOWs4Z1lrOGdZazhnF2PVWrRatFbWXvZi1l61Wvdi1VrVWnNSUUqTVrRWlFa0WrRWtFq0VrVatFbVXrVa1l7VWtVatVrVWrValFZRTnJOEEZRSpRWtFa0WrRWtFa1WrVa1Vq1WtVatFq0VrRWc1IQRjFKk1K0VnJOtFqUVrVatVrVWpRWtFaUVrRWk1JyThBGMEZSTpNSclLOPQ9Cck5yTlJOUk5zUjFKc1IxSlFKEEbNOYw170EwSlJOUk5zUnJSk1JzUpNSc1KTUhBG70ExSpRWc1JyUpNStVq1WtZe1VrVWrVa1l7WXvZeEEYwSrVaF2PVWpNSEEa0VtZeGGcXYxdjGGc5axhnF2MXYzlrclIxSlJOUk72XvZe92L3YrValFa0VtZe1l44Z/Zik1JyThdjOGcYZzhnOGs4Z1lrOWs5azhrWWs5azlrWWtZazhnGGe0VnNSck5zUvZeOWs4a1pvWWtZazlrWm9Za1pvWW9ab1lrWm9Za1lrc1KTVtVaOWt6bxdjlFb2XjhnOGfWXpNSlFZab1pvem9ab3tzem97c3pve3N6b5tzem9aa/detVr2Xnpve2+bc3tvm3Obc5tzm3OcdwAAWWtaa1lrWWtZa1lrOWtZazlnWWs4Zxhn1lrVWrVa9l44ZzhnOGc4ZzhnOWc4ZzlnOGc5ZzhnOWc4ZzlnOGc5ZxhnGGf2XtValFa0VrVa9mK1WtVe9l7WXrValFYxSpRWtFa1WpRWtVq0VrVatFa1WpNSlFaTUpNWc1KTUnJSc1KTUlFOMEoPQjBGlFZzUrRWc1KUVpNStFaUVrRWlFaUVpRWlFZRTjBGMEZzUpNSc1KTUpNSc1K0VpRWk1ZzUpRWc1K0VpNSUk4QRjBGEEYxSu9Bk1K0VpNWlFbVWrVatVqTUpRWlFZyUu49zj0PQjFKtFbVWrVa1l7WXvZe1l7WXpRWUU5RStVa9l72XvZeF2PVXvZe1l72XtZe9mL2Xvdi1l4wRlFK9l7WXvdi1l4xSjFKtVr3Yvdi1l73Yvdi92L2XvZeF2NyUjFKc1IwRtVa9l4YZ9Zek1JRTpRW1l4YZ/di1l5RSlJO92I5a/diOGcXZzhnOGc5azhnOWs4ZzlrOGtZazhnOGv2YpNSUk7WXlJO9l4YZzhnOWtabzhnWWs5a1lvOWtZb1lrWm85a1lrF2OTUpRW1l4XYzlr1l7VXtVaWW9Zaxdjc1KUVjlrWm9ab3pvWm96c3pve3N6b3tzem96bzhn9l6UVvdiWmt6b3pvm3N6b5tze3Obc5tzAAB6b1lrWm9Za1pvWWtaa1lrWWs5a1lrF2P2XrVa1lr2XjlnOGc5ZzhnWWs4Z1lrOGdZazhnOWs4Z1lrOGc5azhnOWs4Zzhr92LWXrRWtFaUVvZi9l4YZ/Ze9mK0WnJOtFYYZxdjGGcXYxhnF2cYZxdjGGcXZxhnF2MXY/diF2P3YtVaUk5RThBGclLVXtZe9l7WXtZe9mL2Xhdj92L3YvZe92K0WnNSUk61WvdiF2PVWhdj1l72XvdiF2P2Xvdi92IXY/Ze9l61WrRWck4xShBGck60VtVa1VoYZ9ZetVr2Yvdi1V61WlJOD0LuQTBGD0LWXtVa1l7WXvZe1l7WXtVaclIPRlJOtVrWXtZeGGf3Yhdj92IXY/diF2P3Yvdi9l61WjFK1VoXZ7Va9l45a3NSEEaUVhhnF2MXYxdjGGcXYzhn9mI5a5NSk1K0VlFKtVr3Yvdi1V4xSg9CMUq1WvdiGGfWXnJSck4YZ1lrOGc4ZzhnGGc5azhnOWs4a1lrOWs4ZzhnOWs4Z/dick6TUhhnc1L2XjhrGGdZb1lrWWs5a1pvWWtab1lrWm9Za1lvOWuUVlFK1l45a1pvOWv2XrVaF2NZb1lr9l6UVrVaWm85a3pvWm97c3pve3N6c3tzem+bc1prOWvVWrRW9156b3pvm3N7c5tze3Ocd5tznHcAAFlrWm9Za1pvWWtZa1lrWWtZa1lrOWf3XvZe9161VhdjGGc4ZzhnOWc4ZzlnOGc5azhnOGc4ZzhnGGM4ZzhnOWc4ZzhrGGcYZ/di92L2XvditVqUVpRWlFa0VrRWUUqUVvdiF2P3Yhdn92IXZxdjGGf3Yhdj92IXY/diF2P3YhdjtVpRSjBGMEpyUtZe1Vr3YvZi92L2Yvdi9l72XtZe9l7WXtZek1YwSnNSGGfWXvZe9mL3YvZi92L2XvZi1l72YvZe1l72XhdjlFZRSg9C70G0VtZe1l72XtZe92L2Yvdi1l7VWrRWk1LNOVJOD0bvQXJO1Vr2XvZi1V72YtZe1VrNPVFKtFr2YvZe92L2Yvdi9mL3YvZiF2P2Yvdi9mIXY7Rac1JyTtVeF2MXY7VatFYPRrRWF2MXZ/ZeF2MXZxhnF2MYZ/Zek1YxSpNSlFZyThdj1l5RSjFKc1JyTjFKlFbWXnJOMUq1WhdjGGcXYzlrGGc4ZzhnOWs4ZzlrOGc5axhnOWs4Z1pvlFZRSvdiGGfVWpNSF2N6bzlrWm9Za1pvGGdab1pvOWs4Z1pvWm9Za1FKc1LVWjlrOWsXY7VatVo5azlrOGv3YnJSk1L2YlpvWW96b1pvenNab3pvWm96b3pzWm/3YtVatVoXY1lrm3Nab3tzem+bc3tzm3ObcwAAem9aa3pvWmtab1lrWmtZa1prOWtZa/Ze9172XtVaF2M5ZzhnOWs4ZzlrOGdZazlnOWc4ZzlnOGc4ZzhnOWs4ZzhnGGc4ZxhnGGcXYxhnF2MYZ9Ze9l61WtZetFZSTpNS1Vq1WtZe1l73YvdiGGcYZxhnF2MXZ/di92L2XvZi1l72XlFKMEYPRnNS1l7WXvZe9l7WXvdi9l73YvdiF2P3YtZetVqUVhBGc1L3YvZi1l73YvdiF2P3Yhdj92IYZxdjF2P2Yvdi9mLVWlFKEEYPQrVa1Vr2YtZe9l72Xvdi9l73YtVe1V5yUu5BclJSTg9GUk6TVtVe1V72XvZe1V6TUg9Gck7VXvZi92L2Yhdj9mIXY/diF2f3Yhdj92IXZ/di1l6TVpRWtVr2XpRWck4wSnJS1Vo4Zxdj92IXYzhnGGcYZxdnGGe1WpNWtFrVXnJS1VqTVnNSk1K1WnNSMUoxSnJOMEZyTtZeOWs4ZzhnOWs5azhnOWs4ZzlrOGdZazlrOWs4azlrOWu0VlFOGGcYZ/dik1Y4Z1pvOWtZa1lrOWtZa1pve3Nab3pvWm85a9ZeUk6UVhhnOGf3YrRa1l4XY1lrOWtZb/dik1ZzUhdjWWt6b1pve3N6b3tzem97c3pve3M5axdj1Vr2XhdjWm96b3tzem+bc3tzm3Obc5x3AABaa3pvWWtaa1lrWms5a1lrWWtZazhn9l7WXvdetFYXYzhnOGc4ZzhnOGc5ZzhnOWc4ZzlnGGc4ZzhnOGc4ZzlnGGc4ZxdnGGcYZzhnF2cYZzhnGGcXY/di9l7VWlFKk1K0VrVatFa1WrVa1Vq1WtVa9mL3YvZi92L3Yhdj92IXY/diUk4PQhBGc1L3YtZe92L2Xvdi1l72XtZe9l7WXtZe9mL2YrRWMUpzUhhn9mIXY/Ze92L2Xvdi92IXY/diF2P3Yjhn9l72XtZeclLvQTFKtVr2XvZe9mL2Xvdi9l72YvZe9mLVWlJO7kG0VnJSMUoPRnJStFr2YvZi9mKTUjBKUUq0VtVe9mL2XvZi9l73YvdiF2P2Yhdj92IXY/ZiF2P2YrRaUk5RTjBGEEYPRjFK1VoXYxdnF2P2XhdnF2cYZ/diGGcYZ/di1Vr2YtZelFYPRg9CUUrWXvdiF2PWXrVac1KUVtVaGGc4ZzhnF2MYZzhnOWsYZzhrOGc5azhnOWs4azlrGGcYZ3NSc1IXYxhn1l6UVvdiWm84Z1pvWWtab1pvWm84ZzhnOWtab/ditFpRTrVa92IXZ9VatVr2XllvOWtZazlrF2OTUpRW9mI5a1pvem9ab3pvWm96c1pvem96bzlr1V7VWvZeOGtZa3pvem97c3pve3N7c5t3e3MAAHpvWmt6b1lrem9Za1prWWtZazlrWWv2XvZe9l7VWhdjOWc4ZzlnOGdZazhnWWs4Z1lrOGc5ZzhnOWc4ZzlrOGc5azhrOWsYZzhrGGc4ZxdnOWsXZzhnF2MYZ9Zec1KUVvdi9l72XtVe1l61WrVatFa0WrRWtVq0VtVatVrVWrVa9l5RShBGD0KTUvZi9l72Xhdj92L3YvZe92L2XvZe1l73YvZetVowRnNS9l72XvZeF2P3Yhdj9mL3YvZe92L2XvZiGGf3YtVe92JyTu9BMUrVXtZe92L2Xvdi92L3YvZe9mL2YtVeMEYQRrVatFpRTu5BEEZSTlJOclJRTjBG7j20VtVaF2P2Yvdi9mIXY/ZiF2cXYxdnF2MXZxdjF2cXYzlr9mLVWpNWc1JyUrVa9mIXZxhnOGcXYxdnF2c4ZxdjGGcXZzlrGGcXYxdjGGfVWtVac1LVWhdjGGcYZzlr9l4YZzhnWWs4ZzhnGGcYZxdjOWs4ZzlrOGc5azhrOWs4Z1lrOGc5a/Zic1KUVjhnGGf3YpNSF2c5azlrWWtab1lvem9ZazlrOGtab1lvF2OUVnNSk1LVWtZeF2MXZzlrWW9Zb1lrWm8XY7RWtFYYZzlrem9ab3pzem97c3pve3Nab5tzGGfVWrVaF2M5a3pvem+bc3tzm3N7c5x3m3OcdwAAWWtab1lrWm9Za1lrWWtZazhnWWs5Z/Ze1Vr2XrVWOGcYZzhnOGc5ZzhnOWc4ZzlrOGc5ZzhnOWc4ZzhnOGc5azhnOWs4ZzhrGGc4ZxhnOGcXZxdjGGcYZxdj1l5yTrVa92IXZxdjGGf3Yhdj92IXZ9Va1l61WrValFa0VpNSlFaUVjBG70EPQlFKtFqTUrVatFa1WrVa1l7WXvdi92IXY9Ze9l60WjFKUk73YtZeF2P3Yhdj92IXY/Ze92L2Xvdi1VoYZ9Ze1l7WXlJOzTkPRpRW1V7WXvZe1V72XtZe9l7VXvZitVoPRjBG1l61WpNSD0YxSjBGD0buPRBGUU6TUrRa9mL3Yvdi1l72YvZiF2P3Yhdj92IXZ/diF2P3Yhdn1l73YhdnOGf2YvZi9mI4ZxdjGGcXYxdnF2MYZxdjF2MXYxdjGGc4a/diGGcYZ/diWWsXYxdjOGf2XhdjGGcXYxdjOGcYZxhn92I4ZzhnOGc4ZzlrOGc5axhnOGs4ZzlrOGs4Zzhn1l5STrVaGGcYZ/ditFYXY1lrF2c5azhnOGs4Z1lrWW96b1pvOGe1WnJOck6TVrVaF2M4Z1pvWWtZbzlrWW9ZaxdnlFa1WhhnWWtZb3pvWm96c1pvem9ab3pvem8XY7RW1VoXY1lvem97c3pze3N7c5tze3Obc5tzAAB6b1prem9aa1pvWWtaa1lrWWs5Z1lr9l7WXtZa1Vo4ZzlnOGc5azhnOWs4Z1lrOWdZazhnWWs4ZzlnOGdZazlnOGcYZzlrOGc5azhnOWs4ZzhnF2M5axdjF2fVWnNStFYYZxdjOGcYZzhnGGc4azhnOGcYZzhnF2MXY/Zi92L2XrVaMUoxShBGUk6UVpNSlFaTVpNSlFaUVrRatFbVWrVa1VrVWtVaMUpzUvZe92L3Yvdi9l73YvdiF2P3Yhdn92IXYxhnF2P2XvZeUUruPe9BtVrVWvdi9l72YvZiF2P2XvZi9l7VXg9Cc1L2XvZetFpRTnJOtFaTVpNWk1b2Xhdj9l72Yhdn9mL2YvZeF2f3Yhdn92IXZxdjF2f3YhdnF2P2XvZeF2cXY/di1l72YvZiF2cXYxhnF2cYZxdnOGcXYzlr92IYZzhnF2cXYzhrGGcYZ/ZeF2cXYxdnGGdZazlrF2MXYzhnGGc5azlrWWs4ZzlrOGc5azhrOWs4ZzlrOGdZaxdnWWu0WlJO1l45axdjF2OUVjhnWm9Za1lrWm9Za1lvOWs4Z/di9l6UVnNSUUqTUtVaOGc5a1lrOWtab1lrWm9Zb3pvF2O0VtVaOWtZa3pvWm97c3pve3N6b3tzem96b/ZitVrWXjlrWm+bc3tzm3N7c5x3m3Ocd5tznHcAAFprem9Za1prWWtaazlrWWs4Z1lrOGf2XtVa1l61VjhnOGc4ZzhnOGc4ZzlnOGc5ZzhnOWs4ZzlnOGc5ZzhnOWsYZzhnGGc4ZxhnOGsYZzhnGGcYZxhnGGf3YtZeUk61WhdjGGf3Yhdn92IXY/diF2P2Yvdi9mL3YvdiF2P3Yhdj1l5yTjBGMEZyUtZelFa1WpRWtFaUVpRWk1aUVpNSk1ZyUpRWc1IPQhBGlFZzUrRWtVrVWrVa1Vq1WtZetVrWXtZe1l7VWtZelFZRSu9BD0aUVtVa1VrWXtZe92L2XvZi1l7VXpRW70GTUvZetVrVWu9BUU6UVvZe1V7VXrVa1V7VWvZi9mL2YtZe92L2Yhdj9mIXY/ZiF2P2Yhdj9mIXYzhnOGf3YvZi9l4XYxdnOGsXZxdn92IXZxdjF2cXYxhnOGf3YvdiOGf3YhdjF2MYZ/diOGsXZxdjF2MXY/ZeF2MYZzhnGGc5azhnOGcYZzhnOGc5azhnOWs4ZzlrGGc4ZzhnGGc4a7RWUUoXYzhnF2PWXpNW92JZaxhnWWs4ZzhnF2P3YrVatFaTUpNSUk5STrRaGGdZa1pvOGs5azlrWW85a1pvWWv3YpRW1l45a1pvWm96b1pvem9ab3pzWm96bzhn9l61WhdnWm97c3pve3N7c5tze3Obc3tzm3d7cwAAem9aa3pvWWt6b1lrWmtZa1lrOWdZa9Ze1lrWWtVaOGc5ZzhnOWc4Z1lrOGdZazhnWWs5ZzlrOGdZazhnWWs5Z1lrOWs5azhnOGsYZxhnF2M4axdnOWsXYxhn1l6TVtVaGGcXYxhnF2M4ZxhnOGcYZzhrGGc4ZxdjGGf3Yhdj92L3YlFKEEYQRpRW9mLWXtZe1l7WXtZe1l72XtZe9l7WXtVa1l7VXjFKUk60VpRWlFaUVpNSlFZzUpRWc1KTUnNStFZyTnNSc1JSThBGEEYPQnNSk1a1WrRW1VrVWtZe1Vr2XrRalFbuPbRa1VrVWrVack5yUrRWtVrWXtVe9l72XtZe9l73YvZe9mL2Yhdn92IXY/diF2P2Yhdj92IXY/Zi9mL2XvZi9mIXZxdnGGf3YjhrF2cXZxdjF2cXYxhnOGc5a/diGGc4Zxhn92IYZxdn92I4azhn92I5axhnF2M4ZzlrGGc4ZzhnOGf3YhhnWWtZazlrOWs4ZzlrOGc5azhnOWsXY1lrk1ZSThhnOWv3YvZec1L3Yhdn9l7VWrRak1KUVpNW1Vr3Yhhn9l60VlJOGGc4Z1lvOWtab1pvem85a1pvWm9ab/ZitFrWXlpvem96b1pvenN6b3tzem97c3pvOGfWXtZeOGebd5tze3N6b5x3m3Ocd5tznHebc5x3AABaa3pvWmt6b1lrWmtZa1prWWs4ZzhnGGO0VrVW9l44ZzhnOWs4Z1lrOGc5azhnOWs5ZzhnWWtZa/ZeF2M5ZxhjF2MYZxhnOGcXZxhnF2cYZxdnGGf3YjhnF2O1WnNStVoXYxhnF2MYZxdjF2cXYxdnF2cYZxdnGGcXYxdj92IXY9ZeMEYwRlFOUUq1WtZe1l4xSjFKlFb3YtZe92IXY9ZeF2e1WvZeUk4QRvZe1V4XZ/Zi92L3Yvdi9l72YtZe9l7VXvZetVrVWlJOEEYwSg9CMEZyTpNSk1ZyTnNSc1JzUlJOclLuPe9BUUpyUnJSMUoQRjBKUU6TVpRWtFa0VtZe1VrVXtVa1l7VXvZe1V72XtZe9mL2Xhdj9mIXYxdjF2fWXvZi9l73YvZiF2P2Yhdj92IXZ/diF2f3YhdnF2MYZxdjGGcXYxhnF2MYZxdjGGcXYxhnF2MYZxdjGGcYZzhnF2MYZxdnOGcXZzhnGGc4ZzlrOWs4azlrGGc4ZxhnOGcYZxhnGGdyTpRW1Vq1WtVaclJyUnJOlFaTUpRWtFb2XhhnGGc4Z3pvOGe1WnNSlFY4a1lrOWtZb1lrWm9ab3pvWW9abxhn1l7VWjhnWm96b1pvem9ab3pvWm96b1pvem/WXvZeGGd7c3tzem9ab5tzem97c3tzm3N7c5tzm3MAAHpvWm96b1prem9Za1pvWWtaazhnWWsYY9Ze1l45ZzlnWWs5Z1lrOWtZazlnWWs5Z3pvOGdZaxhj1VrVWjhnGGM4ZxhnOGsYZzhnGGc4ZxhnOGcYZxhnGGc4Z7ValFa1WjhnF2c4ZxhnGGcXYxhnF2M4ZxhnOGcYZxhnF2MYZ/di1l4PQlJOck5yUtVa1l5zUjFKEEaTUvdiF2fWXvdi92IXZ7VaF2NRSjFK9l72XvdiF2P3Yhdj92IXY/Zi92L2Xhdj92L2XtZek1IQRlJOEEa0VtVa92L2XvZe1l72XtZetFq0VjBKMEaTVrRW1VpyUjFKMEpyUpNSk1ZyUpNSk1KTVnNSk1aTUpNWc1KTVnNSlFaTVrRWk1a0VpNWtFaTVvZe1l72YvZe92L2Xvdi9mL2YvZe9mL2XvZi9l73YvZiF2P3Yhdj92L3YvdiF2P3Yhdn92IYZxdjGGcXYxhnF2cYZxdjGGcXYxhnF2MYZxdn92L2Xvdi1l72XtVe1l7VXrRWlFa1Wu9BUk6TUrRWlFaUVpRW1V73Yhdn92I4ZzlrWm84a1lvWm8YZ7RWtFbVWllrOWtab1lrWm9Zb3pvWm9ab1pvOWv2XvdiOGt6c1pvem9ab3pzWm96b1pvenNab/di9l44a3pvm3d6b3tznHebc3tzm3d7c5t3m3OcdwAAWmt6b1lrWm9Za1prWWtZazlrWWs5Zxhj1loYY1lrOWc4Z1lrOGdZazlnWWs4ZzlnWWs4ZxhjGGO0VpRW1lo4ZxhnOGcYZzhnGGc4ZxhnOGcXZzhnF2M4ZxhntVpzUtVaF2cYZxdjGGcXYxhnF2MYZxhnOGcXYxhnF2MXZ/di92K1WhBGUk6TVlJO1V61WjBGMEYwSlFO1l4YZ/ZetVoYZ9Ze9l72YlFKMUr3YtZe92L3Yhdj92IXY/diF2P2YvdiF2MYZ/Ze92JzUjBGMUowRrRW9l72Yvdi9l73YvZe9l7WXtVeMEZRSrRW1V7VXrRaUk6TUrRW9l72XvZe1V72YtVe9l7VWtVe1VrVXrVa1Vq0VrRalFa0VpNWlFaTUpNWck5zUnJOk1JyUpNSclKTUpNSk1aTUpNWk1KUVpNSlFaUVrRWk1KUVpNWlFaTVrRWlFa0VpNWtFaUVrRWlFa0VnNSk1JzUpNSc1KTVnNSk1K0VrValFa0WpRWtFqUVrRW1l7WXtVeMUqUVvdi92IXZ3NStVr2XjlrOWtZazlrWm9ab1pvOWs5a9ZelFa0VhdnOWtZazlrWW9Za1pvWWtab1lrWm85axhnF2NZa1pvWm9ab3pvWm96b1pvem9ab3pvF2MYZzhnenN7c3tzem+cd3tzm3N7c5tze3Ocd3tzAAB6b3pvem9aa3pvWWtaa1lrWWtZa1lr9172XhhnWmsYY1lrOWdZazlnWWs5Z1lrOGc4ZxhjWWs4Z9Zac1LVWjhnOWs4ZzlrOGc5azhnOWsYZzhnGGc4ZzhnOGe0WpRW1V44ZxhnGGcXZzhnGGcYZxdnOGcYZzhnGGcYZxdjF2P3YtZeMEaUVpNWUUq0VtVaMEZyUnJSck6UVhhn9mLVWvdi9l73YvZiMEZRTvdi92L2Yhdj92IXZxdjGGcXYxhnF2MYZxdjF2P3YpNWD0JRShBGtVrVXvdi1l72XtZe9l7VXvZitFowRjFK1VrVXvZitVpSTpNS1V72Yhdn92IXYxdjF2cXYxdj92IXY/diF2P2Yhdn92IXY/ZiF2P2YvZi9l4XY/diF2cXYxhnF2MXZxdj9l7VXtZe1V72XtZe9l7WXvZe1l7WXtVa1l7WXtZe1l72XtZe1l7WXvZe1l72XtZeGGcXYxhnF2MYZxdjGGcXYzhnGGc4ZxhnOGsYZzhnGGc5axhnGGdRStVeGGc5axhnk1a1WhhnOWtabzlrOWs4a1pvWWtZbxhn1l6TVtZeOWtab1lrWm9Za3pvWm96b1pvWm9ab1pvOWtZa1pvem9Za3tzem96c1pve3N6b3pzWm9ab1lrem96c5tzem97c5tzm3N7c5tze3Ocd5tznHcAAFprem9aa3pvWWtaa1lrWms5Z1lrOWcXY9VaGGM5ZxdjOGc5azhnWWs4ZzlrOGc5axdjOGc5ZzhntFZyTpRSWWsYZzhnOGc5azhnOGsYZzhrF2M4ZxhnOGf3YrRWc1L2XhdjGGcXYxhnF2MYZxdnGGcXZxhnF2cYZxdjF2P3Yhdjk1IxSrRWtVowSnNSc1IxSpNS1VpzUnJO1VoXZ9Ze9l7WXhdjtFoQRlFK92L3Yhdj9mIXY/diGGcXYxhnF2MYZ/diF2P2Yhdjck7vQTBGMUrVWvdi92L3YvZeF2P3Yvdi1V6UVu5BUUrVWvZe1l7VXlFKk1bVXvdi9l72XtZe9l7WXvZi9l72YvZe9mL2Xvdi92IXY/diF2P2Yhdj92IXY/Ze9mL2Yhdj9mL3YvZi92IXZzhnF2c4ZxdnOGcYZzhrGGcYZxdnGGcXYxhnGGc4ZzhnOWs4ZzlrOGc5azlrWWsXYxhnF2c4ZxdnGGcYZzhnOWtZazlrWW85a1lrWWtabzhnOGf3YjFKlFYYZxdn92KTUtZeGGdZazlrOWs5a1lrOGdZazlrOGvWXrVa92J6bzlrWW9Za1pvWWtab1lvem85a1pvWm9ab1lrem9ab1pvWm96b1pvem9ab3pvWm96b1pvem96b3tzem96b3pvm3N7c5tze3Obd3tznHebcwAAem9ab3pvWmt6b1lrWm9Za1pvWWt6bxhn9l4XY1lrGGNZazlnWWs5a1lrOWdZazlnWWtZazhn1lqUVlFKtFY4ZzhrOGc5azhnOWs4ZzlrOGc4ZzhnOGsYZ/dik1KUVvdiGGcXZzhnGGc4ZxhnOGcYZzhnGGc4ZxhnGGcXYxhn92JzUlFK9l7WXpNSUk5RSjFKtVrWXrVaUU6UVvdiGGfWXvZe92KTVg9Gk1b3YhdjF2cXY/diGGcXYxhnF2MYZxdjGGcXYxdjF2OTUu9BUk5yTvZe9mIXY/di92L3Yhdn9l72YpNWD0ZSTvdi9l72YrVack60VhdjF2MXZ/diGGcXZxdj9mIXY/diF2cXYxhnF2MXY/ZiF2f3YhdnF2MXZxdjGGcXZzhnF2c4ZxdnOGcXZxdn92IXZ/diF2P3YhdnF2MYZxdjGGcXYxhnF2MYZxdnOGcYZzhnGGc4ZxhnOWs4Z1lrOWtZazlrWWs5a1lvOWs4ZxhnOGcYZzhnGGc4axhnWm84axhnUUrVWjhnOWv3YpRW1l45azlrWWtZa3pvWm9ZazlrWm9Zazhn92I5a3pvWm9Za1pvWm9ab1pvem9ab1pvWm96b1pvem9ab3pzWm97c3pve3N6b3tzem97c3pvenN6b5tze3Obc3tznHebd5tze3Ocd5tznHebc7x3AABaa3pvWWtab1lrWmtZa1lrWWtZa1lrOWf2XvdeGGc5ZzhnWWs4Z1lrOWdZazhnOWc4Z1lr1lqTUpRStFaUUhdjGGc4ZxhnOGcYZzhrGGc4ZxhnOGsXYxdj1VpzUnNSF2MXYxhnF2MYZxhnOGcXZzhnGGc4ZxdjGGcXYxdn92L3YrRWtFbWXvditVpzUg9Cck7VWvZe1VqTUlJOtFr2XtZe1V73YlFKMEa1Whdj9l4XY/diF2P3YhdnF2MXZ/diF2MXYxdn9l4XY3JO70FRSpNS1Vr2XtZe1l7WXvdi1l7WXvZek1buQXJS92L2XrRak1YxSpRW1V72YvZe92L3Yhdn9l72YvZe9mL2Xvdi9l72YvdiF2f3YhdnF2MXZxdjF2f3Yhdn92IXZxdjF2f3YhdjF2cYZxdjF2cXYxhnF2c4ZxhnOGcYZzhnGGc4ZxhnOGcYZzhnGGc4ZxhnOGcYZzhnGGc4ZxdnGGcYZzhnGGc4ZzlrWWs5a1lrOWtZazlrWWs4Zzhn9mIxSrRWOWsYZ/Zec1LWXhhnOWs4Z1lrWWtab1lrWWs5a1pvOWtZazlrWm9Za1pvWWtab1lrWm9Za1pvWm9ab1lrem9ab3pvWm96b1pvenNab3pvWm96c1pvem9ab3tzenN7c3pzm3N7c5t3e3Obc3tzm3ebc5x3m3MAAHpvem96b1prem9Za1prWWtaazhnWWs5Z/di1l44ZzlrWWs5Z1lrOWdZazlnWWs4ZzhnOGfVWnNO9l72XtZa1l44axhnOGs4ZzlrOGc4ZxhnOGc4Zxhn92LWXnJSk1YXYzhnGGc4ZxhnOGcYZzhnGGc4ZxhnOGcYZxhnF2MXZ/diOGf2Yhdj9l73YnNSMEa0Vhdj1l4XY9VaUU5RTtVa1VrWXtZeMUowSvdiF2f3YvdiF2cXYxhnF2MYZxdjF2f3Yhhn92L3Yvdic1LuQXJOlFb3YvdiF2P2XhdjF2MXZ/Ze9mJzUu9Bck4XZ9Vak1ZRTrRW9l44ZxdnF2P3Yhdj92IYZxdjF2cXYxdn92IXY/ZiF2f3Yhdj92IXZ/diF2P2YhhnF2c4ZxdnOGcXZxhnF2M4ZxdnGGcXYxhnF2c4ZxdnOGcYZzhnF2c4ZxhnOGcYZzhnGGc4ZxhnOGsYZzhrGGc5azhnOWs4ZzlrOGs5azhrWWs5azlrOGc5azhnOWs4Z1pvOWsYZzFK1l5Zazlr1l6UVvZeOWs5a1lrWWtab1lrem9Za1lrWWt6b1lrWWs5a3pvWm9ab1lvem9ab3pvWm96c1pvem9ab3pzWm96b3pve3N6b3tzem97c3pve3N6b5tzm3Ocd3tzm3N7c3tzem+cd5tznHebc5x3nHecdwAAWmt6b1pvem9aa3pvWmt6bzlnWWtZa1lrF2P3XtZe9l44ZzlnOGdZazhnOWs4Zzln9l7VWpNStVb2Xhhj9l61VhhnF2cYZ1lrOGcXZxdjOWsYZxhnOGsXY1FOclL2XjhnF2MYZxdjGGcXYxhnF2MYZxdjGGcXYxhnF2MXZxdjGGf3Yhdj92L3YvZe92L2Xvdi92IXY/Ze9l61WpRWUUowRnJOMEowSrRW9mIXZ/Zi92L2Yhdn92IXZ/diF2cXZxdnF2f3YvZi9mJRTjBKclLVWtZe9mL2Yvdi9mIXZ/Zi9mK0WnJSMEqTVvZi1l5yUnJS1V72YvZe92L2Yhdn92IXZ/diF2f3Yhdn9mIXZ/ZiF2f2Yhdn92IXZ/diF2cXYxdnF2MXZxdnF2cXYxdnF2cXZxdnOGcXZzhrF2c4ZxdnOGsXZxhnF2c4axdnOGcYZzhrGGc4azhnOGs4ZzhrOGs5azhnOGs4ZzlrOGc4azhnOWs4a1lrOWtZazhrWWs5a1lrGGc5axhnk1KUVllvGGe1WpNS92JZa1lrOGdZb1pvWm85a1lrOWtabzlrWm9Za1pvWWtab1lrWm9Za1pvWm96b1pvem9ab3pvWm96b1pvem9ab3pvWm96c1pvenN6b3tzem97c3pze3N6c3tze3Obc3tzm3Obc5x3e3Ocd5tzAAB6b3pve296b3pvWmt6b1pvem9Za1pvWWs5axhjF2P2XhdjGGNZa1lrWm85ZzhnF2O0VrRW1l4XY1lrOGcXY7VW9mIXY1lrOWs4ZxhnOWs4ZxhnF2M5a/Zec1KTUhdnF2cYZxdjGGcXZxhnF2MYZxdnGGcXZzhnF2cYZxdjGGcXYxdn92IXZ/diF2P2Yhdj9mIXY/diF2P3Yvdi1V61WpNSclJRTnJStVoXZ/diF2cYZxdnF2MXZxdnF2cXZxhnF2c4Z/diF2fVXlJOMEqTVtVe92L2Yvdi9mIXZ/diF2f2YtZeMUoxSrVaF2e0WnNSclL2YvZe92L2Yhdn92IXZxdnF2cXZxdnF2cXZ/diF2f3Yhdn92IXZxdjF2cXYxhnF2cYZxdnGGcXZxhnF2cYZxdnOGsYZzhrGGc4axhnOGsYZzhrF2c4axhnOGsYZzhrOGc4azhnOWs4azlrOGtZazhrOWs4a1lrOGs5azhrWWs4a1lvOWtZb1lrWW85a1lvWWtZazlrOGuTUrVaOWsYZ5RWtVoXY1pvOWs5azlrWm9Za1pvWWtab1lrWm9Za1pvWW9ab1lvem9ab3pvWm96b1pvem9ab3pzWm96b1pvenNab3tzem97c3pve3N6b3tzenN7c3pzm3N7c5tze3Obc3tznHebc5x3m3Ocd5tznHcAAFpvem9aa3pvWmt6b1lrem96b3pvOWtZa1lrWWsYYxdjtVbWWtZe9172XvZetVa1VpNS1VoXY1lrWWs5Z/Ze1l6UVhdjOWs4ZxdjOGs4Zxhn92IYZ/di1VpzUtVaF2MXYxdjGGcXYxhnF2MYZxdjGGcXYxhnF2MYZxdjGGf3YhdnF2MYZ/diF2P3Yhdj9mL3YvZi92L3YhdjF2MXZ/Ze9l7VXtVe1V4XZxdj92L2Yjhr92IXZ/diF2cXYxdnF2MXZ/di92L2YrRaEEYwRnNS1l72YvZi9l73YvdiF2f2YvZi1l4QRjBK92L2YnNSUk6TVtZe9mL2XvZi9mIXZ/diF2cXYxdn92IXZ/diF2f2Yhdj92IXZ/ZiF2f3Yhdn92IXZxdnGGcXZxdnF2cYZxdnF2cXZzhrF2c4ZxdnOGsXZzhnF2c4ZxdnOGcYZzhrF2c4axhnOGsYZzhrOGs4azhrOGs4ZzlrOGc4azhnOWs4ZzhrOWtZazhrWWs5a1lrOGtZazlrWWsYZ7RWtFY5a9ZelFbWXjhnWWs5axhnOWs5a1lrOWtabzlrWW9Za1pvWWtab1lrWm9Za1pvWW96b1lvWm9ab3pvWm96b1pvem9ab3pvWm96c1pvenN6b3tzem97c3pze3N6b3tze3Obc3tzm3N7c5t3e3Obd5tznHebcwAAe296b3pvWm96b1pvem9aa3tvWm96b1lrem9Za1lrOGf2XtVa1Vq0VrRWtFbVWrVaF2MYY1lrWWtZaxhnGGMXY7RW1l4YZxhnOGc4ZzlrF2cYZxhn92KTVpRW9l44Z/diOGcYZxhnF2c4ZxhnGGcXZzhnGGcYZxdjGGcXYxhnF2M4ZxhnGGcXYxhnF2MXY/diGGcXYxhnF2MYZxdjF2P3YjhnF2c4azhrOGv2YhdnF2cXZxdnF2cXZxhnF2cXZxdnF2f3Yhdjk1YwSjBGtFr2Yhdn9mL3YvZiF2f3Yvdi9l7WXhBGclL3YrRaUU6UVrRa92L2Yvdi9mIXZxdjF2cXZxhnF2cXZxdjF2cXYxdn92IXZxdjF2cXYxhnF2cYZxdnOGcXZxhnF2c4ZxdnGGcXZzhrGGc4axhnOGsYZzhrGGc4axhnOGsYZzhrOGc4azhnOGs4azhrOGs5azhrOWs4a1lrOGtZazhrWWs4a1lrOGtZbzlrWWs5a1lvOWtZazlrWm85azhrtVrVXhhn1l6UVhdnOGtabzlrOWs5a1pvWWtab1lrWm9Za1pvWm9ab1lvem9ab3pvWm96b1pvem9ab3pzWm96b1pvenNab3pvWm97c3pve3N6b3tzenN7c3pzm3N7c5tze3Obc3tzm3N7c5x3m3Ocd5tznHebd5x3AABaa3pvWm96b1prem9aa3pvWWtab1prem85a1lrOWdZazlnOGf3XvZe1Vr3XhdjOGdZa1lrOWc5ZxhjOGcYYzhn1Vq1WtVaF2cYZzhnF2MYZxhnGGe1WnNSk1b3YhdjF2MXYxhnF2MYZxdjGGcXYxhnF2MYZxdjGGcXYxdnF2MYZxdjGGcXYxhn92IXY/diF2MXYxhnF2MXY/Zi92L2Xvdi9l72YvZiF2f3YhdnF2MYZ/diF2cXYxdn92IXZ/diF2f3YhdnF2e0WhBGUU7VXhdn9mL3YvZiF2P2Yvdi9mL2YnNSUU6TVtVeUU5RTtVa9mL2XvZi9mIXY/ZiF2f3Yhdn92IXZ/diF2f2Yhdn9mIXZ/diF2f3Yhdn92IXZxdnF2cXZxdnF2cYZxdnF2cXZxhnF2c4ZxdnOGsXZzhnF2c4axdnOGcYZzhrF2c4axhnOGsYZzhrOGc4azhnOGs4azlrOGc5azhrOWs4ZzlrOGs5azhrWWs4a1lrOGtZazhrWWs5azhnGGfWXrVa92K1WrVaF2M4azlrOWs4Z1lrWWtabzlrWW9Za1pvWWtab1lrWm9Za1pvWW96b1lvem9ab3pvWm96b1pvem9ab3pvWm96b1pvenN6b3tzem97c3pve3N6c3tze3Obc3tzm3N7c5tze3Obc5tznHd7c5x3m3MAAHpvem97b3pvem9aa3pvWm9Za1lrem9aa1lrOWdaa1prWm9Za1lrOGc5ZzhnWWtZa1prOWtZazlnWWs5Z1lrOGcYZ7VatVr2XjhnF2MYZxhnGGf3YrRWc1LWXvdiGGcXZzhnGGc4ZxhnOGcYZzhnGGcYZxdnOGcXZxhnF2MYZxdjOGcYZzhnF2cYZxdjGGcXYxhnF2c4ZxdjF2P3YhhnF2MXZ/Zi92L3YhdnF2cYZxdjGGcXZxhnF2cXZxdjF2cXZ/diF2MXZ5NWMUpyUvZi92IXZ/ZiF2f3Yhdn9mL3YtZeUk5RTrRak1ZRTpNWF2f2Yvdi9mIXZ/diF2f3YhdnF2cXZxdnF2cXZxdn92IXZ/diF2cXYxhnF2cYZxdnGGcXZzhnF2c4axdnOGcXZzhrF2c4axhnOGsYZzhrGGc4axhnOGsYZzhrOGc4azhnOWs4azhrOGc5azhrOWs4a1lrOGtZazhrWWs5a1lrOGtZazlrWW85a1lvWWtZbzlrWW9Za1lrGGdZa/Ze1VrVWrVa1Vo5azhnWWs5a1lvWWt6b1pvWm9Za1pvWm9ab1pvem9ab3pvWm96b1pvem9ab3pzem96b1pvenNab3pvWm96c1pve3N6b3tzenN7c3pzm3N7c5tze3Obd3tzm3N7c5x3m3Ocd5tznHebc5x3m3OcdwAAWm96b1prem9aa3pvWWt6b1lrWm9Za1lrWWtZazlrWWs4ZzlrOGdZazhnOWs4ZzhnOGdZazhnWWs4ZzlrOGc5Zxhn92K1WtVa1l4XYxdjGGf2XtZec1KUVvdiGGf2XhhnF2cYZxdjGGcXZxhnF2MYZxdjGGcXYxhnF2MYZ/diF2cXYxhnF2MXZ/diF2f3Yhdj92IYZxdjGGf3YhdjF2MYZxhnOGsXZxdnF2MXZ/diF2MXZxdnF2MXZ/diF2f3Yhdn1l4XZ/Zik1YxSpNW9mL2YvdiF2f2Yhdj9mL3YtZe1l4wSlJOUk5yUnJS1l72YvZi9mL3YvZiF2P2Yhdn92IXZxdjF2f3Yhdn92IXZ/ZiF2MXYxdn92IXZxdnF2cXZxdnF2cYZxdnGGcXZxhnF2cYZxdnOGsXZzhnF2c4axdnOGcYZzhrF2c4axhnOGsYZzhrGGc4axhnOGs4azhrOGs4azhrWWs4azlrOGtZazhrOWs5a1lrOGtZazlrWWs4a1lrOWs5azlr92K0VrRWc1LWXjhrOWs4Z1lrWWtab1lrWm9Za1pvWWtab1lvWm9Za1pvWm96b1lvem9ab3pvWm96b1pvem9ab3pvWm96b1pvem96b3tzem97c3pve3N6b3tze3Obc3tzm3N7c5tze3Obc3tzm3d7c5t3m3Ocd5tzAAB7b3pvem9ab3pvWm96b1pre29Za1lrWWt6b1prWm9Za1prWWtZa1lrWmtZa1prWWtZa1lrWms5ZzhnGGc5ZzlrOGsYZ/ZilFa1WvdiOGsYZ9ZetFZzUrRWWWs4Z/diOGc4ZxhnOGcYZzhnGGc4ZxhnOGcYZxhnF2MYZxdjGGcXYzhnGGcYZxdjGGcXYxdj92IYZxhnOGcXZxhn92IYZxdn92L3Yhdn9mIXZxdnOGsYZxhnF2cYZxdnF2cXZxdn92IXZxhnOGu0WpNS1V44a/diF2cXYxdn92IXZ/Zi9mLVXjBKMUoxSlFO1V4XYxdj9mIXZ/diF2f3YhdnF2MXZxdjGGcXZxdnF2MXZxdjF2f3YhhnF2cXZxdnGGcXZxhnF2c4axhnOGsXZzhrGGc4axdnOGsYZzhrGGc4axhnOGsYZzhrOGc4azhnOGs4azhrOGs4azhrOGs4azlrOGs5azhrWWs5a1lrOGtZazlrWWs4a1lvWWtZbzlrWW9Za1lvOWtabzlrem8XY7Vac1KTUtZeWm85a1lrWWt6b1pvWm85a1pvWW9ab1lvem9ab3pvWm96b1pvem9ab3pzem96c1pvenNab3pvWm96c1pvem9ab3tzenN7c3pzm3N7c5tze3Obd3tzm3N7c5x3m3Ocd5tznHebc5x3m3Ocd5t3nHcAAFprem9ab3pvWmt6b1prem9Za1pvWWt6b1lrWmtZa1prWWtaa1lrWmtZa1lrWWtZazlnWWs5Z1lrOGdZazhnWWs4Zzhn92LWXpRWk1ZzUpRWUU6TUrVaF2MYZzhnF2MXYxhnOGcYZzhnGGc4ZxhnOGcXYxhnF2MYZxdjGGcXYxhnF2MYZxdjGGcXYxdnF2MYZxdjGGcXYxhnF2MYZxdjGGcXYxdnF2cXZxdjF2cXZxdn92IXZxdjF2f3YhdnF2MXZ/diF2f3Yhdn9mIXZ/diF2fWXvdi9mL3YhdnOGfVXnJSzT0PRlJOtVrWXvdi9mL2YvZiF2P3Yhdn9mIXZ/ZiF2P3YhdnF2MXZ/diF2cXYxdn92IXZxdjF2cXYxdnF2cYZxdnF2cXZxhnF2cXZxdnGGcXZzhrGGc4axdnOGsYZzhrF2c4ZxdnOGsXZzhrGGc4axhnOGs4ZzhrOGc4azhrOWs4azlrOGtZazhrOWs4a1lrOGc5azhrOWs4ZzlrOGs5azlrOWs4Zzlr1l5STlFO92I4a1lrOWtZazlrWW9Za1pvWWtab1lvWm9Za1pvWW9ab1lrWm9Zb3pvWW9ab1pvem9ab3pvWm96c1pvenN6b3tzWm96c3pve3N6b3tze3Obc3tzm3N7c5tze3Obc3tzm3d7c5tze3Ocd5tznHebcwAAem96b3tvem96b1prem9ab3pvWmt6b1prem9Za3pvWWtab1lrWm9Za1prWWtaa1lrWWs5a1lrOWtZazlnWWs5ZzhnOGc5axhnF2PVXtVetVq0WrVa92IXYzhnGGc4ZxhnOGcYZzhrGGc4ZxhnOGsYZxhnF2c4ZxhnGGcXZzhnGGcYZxdnOGcXZxhnF2MYZxdjGGcXYxhnF2cYZxdjGGcXZxhnF2cYZxdnGGcXZxhnF2cXZxdnGGcXZxdnF2cYZxdnF2cXZxdnF2cXZ/diF2cXYxdnF2cXZ/ZiF2cXY9VeUU5RTnJStFrWXhdnF2MXZ/ZiF2f3YhdnF2MXZ/diF2f3YhdnF2cYZxdnF2cXZxhnF2cXZxdnGGcXZxhnF2c4ZxdnGGcXZzhnF2cYZxdnOGcXZzhrGGc4azhnOGsYZzhrOGc4axhnOGs4ZzhrOGc4azhrOGs4azlrOGs5azhrWWs4a1lrOGtZazlrWWs4a1lrOWtZazhrWWs4a1lrOGtZazhrWWs5a1lrOWsXY3NSk1IXY1lrOWtab1lrWm9Za1pvWW96b1pvem9ab3pvWm96b1pvem9ab3pvWm96b1pvenNab3pzWm97c3pve3N6b3tzenN7c3pve3N7c3tze3Obc3tzm3N7c5t3m3Obd3tznHebc5t3e3Ocd5tznHebd7x3AABab3pvWmt6b1prem9Za3pvWWt6b1lrWmtZa1prWWtaa1lrWmtZa1lrWWtZazlnWWs5Z1lrOGdZazhnWWs4ZzlnGGc5azhrOWsYZxhn92IXY/diF2P3YhhnGGc4ZxhnOGcYZzhnGGc4ZxhnOGcYZzhnF2cYZxdjGGcXZxhnF2MYZxdnGGcXYxhnF2MYZxdjF2cXYxhnF2MYZxdjGGcXYxhnF2cXZxdjF2cXZxdnF2MXZxdjF2f3YhdnF2MXZ/diF2cXYxdn92IXZ/diF2f2YhdnF2cYZ/di9mL2YhdntVpzUrRa1V7VXvdi92IXZ/Zi92L2Yhdn9mIXZ/diF2f2YhdjF2MXZ/diF2cXYxdn92IXZxdjF2cXYxdnF2cYZxdnGGcXZxhnF2cYZxdnGGcXZxhnGGc4axdnOGsYZzhrF2c4axdnOGsXZzhrGGc4axhnOGs4ZzhrGGc4azhrOWs4azhrOGtZazhrOWs4a1lrOGs5azhrWWs4azlrOGtZazhrOWs4a1lrOGc5axdjtVq0VjhnOWtZazlrWWtZa1pvWWtab1lvWm9Za1pvWW9ab1lrWm9Zb1pvWW9ab1pvem9ab3pvWm96b1pvem96b3tzem97c3pve3N6b3tzem97c3pze3N7c5tze3Obc3tzm3N7c5tze3Obd3tzm3ebc5x3m3MAAHtvem96b1pvem9ab3pvWmt6b1prem9Za3pvWWtaa1lrWm9Za1prWWtaa1lrWWtZa1lrOWtZazlnWWs5Z1lrOGdZazhrOWsYZzhnGGc5azlrOWs4ZzhrGGc5azhnOGsYZzhrGGc4ZxhnOGsYZzhnGGc4ZxhnOGcYZzhnGGc4ZxhnOGcYZzhnF2c4ZxdnGGcXYxhnF2cYZxdjGGcXZxhnF2MYZxdnGGcXZxhnF2cYZxdnGGcXZxhnF2cYZxdnGGcXZxhnF2cXZxdnF2cXZxdn92IYZxdnF2f3YhhnGGcXZ9VeF2f3Yhdn9mIXZ/diF2f3YhdnF2MXZxdjF2cXZxdn92IYZxdnGGcXZxhnF2cYZxdnGGcXZxhnF2c4ZxdnOGcXZzhrF2c4ZxdnOGsXZzhnF2c4azhnOGsYZzhrOGc4axhnOGs4ZzhrOGc4azhrOGs4azlrOGs5azhrWWs4a1lrOGtZazlrWWs4a1lrOWtZazhrWWs5a1lrOGtZazlrWWs4a1lrOWtZazlrOWv2XvdiWWtZb1lrWW9Za1pvWW9ab1lvem9ab3pvWm96b1pvem9ab3pvWm96b1pvenNab3pzWm97c3pve3N6b3tzem97c3pve3N6b3tzenObc3tzm3N7c5t3e3Obc3tznHebc5x3m3Ocd5tznHebc7x3nHe8dwAAWmt6b1pvem9aa3pvWmt6b1lrWmtZa1prWWtZa1lrWmtZa1lrWWtZazlnWWs5Z1lrOGdZazhnWWs4ZzlnOGc5azhnOGsYZxhnF2M4ZzhnOWsYZzhnOGc5azhnOGsYZzhnGGc4ZxhnOGcYZzhnGGc4ZxdnGGcYZzhnF2cYZxhnOGcXZxhnF2cYZxdjGGcXYxhnF2MYZxdjGGcXYxhnF2MYZxdjF2cXZxdnF2MXZxdnF2cXYxdnF2cXZxdjF2cXZxdnF2MXZxdnF2f3Yhdn92IXZ/ZiF2f3YhdnF2M4ZxdnF2f2Yhdj9mL3YvZiF2MXYxdn9mIXZ/diF2f3Yhdn92IXZxdjF2cXZxdnF2MXZxdnF2cXYxdnF2cYZxdnGGcXZzhnF2cYZxdnOGcXZxhnF2c4ZxdnOGsYZzhrF2c4axhnOGsXZzhrGGc4axhnOGs4ZzhrOGc4azhrOWs4azlrOGs5azhrOWs4a1lrOGs5azhrWWs4azlrOGtZazhrOWs4a1lrOGdZazhrOWs5azhnF2dabzlrWWs5a1pvWWtab1lrWm9Zb1pvWm96b1lvWm9ab3pvWW9ab1pvem9ab3pvWm96b1pvem9ab3pzWm96c3pve3Nab3pzem97c3pve3N7c5tze3Obc3tzm3N7c5tze3Obd3tzm3ebc5x3m3Ocd5x3AAB6b3pve296b3pvWmt6b1pvem9Za3pvWWtaa1lrWm9Za1prWWtaa1lrWWs5a1lrWWtZazlnWWs5Z1lrOGdZazhnOGs4ZzlrOWtZazhnOGcXYzhnGGc5azhrOWs4ZzlrGGc4ZxhnOGsYZzhnGGc4axhnOGcYZzhnGGc4ZxhnOGcYZzhnGGc4ZxhnOGcXZzhnGGcYZxdjGGcXZxhnF2MYZxdnGGcXZxhnF2cYZxdnGGcXZxhnF2c4ZxdnGGcXZzhnF2cYZxdnGGcXZxdnF2cXZxdnF2cXYxdn92IXZ/diF2cXYxdn92IXZ/diF2cXZzhrGGcXZxdjGGcXZxdnF2cXZxdjGGcXZzhnF2cYZxdnOGcXZxhnF2c4ZxdnOGcXZzhrGGc4axdnOGsYZzhrF2c4axhnOGsYZzhrOGc4axhnOGs4ZzhrOGc4azhrOGs4azlrOGs5azhrWWs4a1lrOGtZbzlrWWs4a1lrOWtZazhrWWs5a1lrOWtZbzlrWWs5a1lvOWs5a1lrWWs4a1pvOWtZa1pvWW9Za1pvWWtab1lvem9ab3pvWm96b1pvem9ab3pvWm96b1pvenNab3pzWm97c3pvenNab3tzem97c3pve3N6c3tzem97c3tze3N7c5tze3Obc3tzm3ebc5t3e3Ocd5tznHebc5x3nHe8d5x3vHcAAFpvem9aa3pvWmt6b1lrem9Za1prWWtZa1lrWms5a1lrWWtZazlnWWs5Z1lrOWdZazhnWWs4ZzlnOGc5ZzhnOWcYZzhnGGc5azlrOWsXZxdjGGc4ZxhnOGcYZzhrGGc4ZxhnOGcYZzhnGGc4ZxhnOGcYZzhnGGc4ZxhnOGcYZzhnGGc4ZxdnGGcXZxhnF2MYZxdjGGcXYxhnF2MYZxdjGGcXZxdnF2MXZxdnF2cXYxdnF2cYZxdnF2cXZxhnF2cXZxdnGGcXYxdnF2cXZ/diF2cXYxdn92IXZ/Zi92L2Yhdn92IXZ/diF2cXYxdnF2MXZ/diF2f3YhdnF2cXZ/diF2cXZxhnF2cXZxdnGGcXZxdnF2cYZxdnGGcXZzhnF2cYZxdnOGsXZzhnF2c4axdnOGcYZzhrF2c4axhnOGsXZzhrGGc4axhnOGs4azhrOGc4azhrOWs4azlrOGs5azhrOWs4a1lrOGs5azhrWWs4azlrOGtZazhrWWs4a1lrOGtZazhrWm84ZzhnWWtabzlrWm85a1lvOWtab1lrWm9Za1pvWm96b1pvem9ab3pvWm96b1pvem9ab3pvWm96c1pvem9ab3pvWm96b3pve3N6b3tzem97c3pve3N6b3tzenN7c3tzm3N7c5tze3Obc3tzm3Obc5x3m3Ocd5t3vHecdwAAe296b3pvWm96b1pvem9aa3pvWWtab1lrWm9Za1prWWtaa1lrWWtZa1lrWWtZazlnWWs5Z1lrOGdZazhnOWs4Z1lrOGcYZxdjOGc4ZzhrGGc5azhnOGsYZzhrOGc5azhnOGsYZzhnGGc4axhnOGcYZzhrGGc4ZxhnOGsYZzhnGGc4axhnOGcYZzhnGGcYZxdnGGcXZxhnF2MYZxdnGGcXYxhnF2cYZxdnGGcXZxhnF2c4ZxdnGGcXZzhnF2cYZxdnOGcXZxhnF2cYZxdnF2cXZxhnF2cYZxdnGGcXYxdnF2cYZxdnF2cXZxdnF2MXZ/ZiF2cXZxdnF2cYZxdnF2cXYzhnF2cYZxdnOGcXZxhnF2c4ZxdnOGcXZzhrGGc4axhnOGsYZzhrGGc4axhnOGsYZzhrOGc4axhnOGs4ZzhrGGc4azhrOGs4azlrOGs5azhrWWs4azlrOGtZbzlrWW84a1lrOWtZazhrWWs5a1lrOGtZb1lrWW85a1lvWWtZbzlrWWtabzlrGGdab1pvWm9Za1pvWWtab1lrem9ab3pvWm96c1pvem9ab3pzWm96b1pvenNab3pzWm97c3pve3N6b3tzem97c3pve3N6b3tzem97c3pve3N6c5tze3Obc3tzm3d7c5tze3Ocd5tznHebc5x3m3ecd5t3vHecd7x3AAB6b3pvWmt6b1pvem9ab3pvWWtaa1lrWmtZa1prWWtaazlrWWs5a1lrOGc5azhnOWs4ZzhnOGc5ZxhnOGcYZzhnGGc4ZxhnOGcYZzhnGGc4ZxdnGGcYZzhnGGc4ZxhnOGcYZzhnGGc4ZxhnGGcYZzhnF2cYZxhnOGcXZxhnGGc4ZxdnGGcYZzhnF2cYZxhnOGcXYxhnF2cYZxdjGGcXYxhn92IXZ/diF2f3YhdnF2cXZxdjF2cXZxdnF2MXZxdnF2cXZxdnF2cYZxdnF2cXZxhn92IXZxdjF2f3YhdnF2MXZxdjF2cXZxdnF2MXZxdnF2cXZxdnF2cYZxdnF2cXZxhnF2cXZxdnGGcXZxdnF2cYZxdjF2cXZxhnF2cYZxdnGGcXZxhnF2c4ZxdnGGcXZzhnF2c4ZxdnOGsXZzhrGGc4axdnOGsYZzhrGGc4azhrOGsYZzhrOGs4azhrOWs4azlrOGs5azlrWWs5a1lrOWtZbzhrWWs5a1lrOWtZazlrWW85a1lrOWtZbzlrWWs5a1lvOWtab1lrWm9Zb1pvWW9ab1lvWm9ab3pvWW9ab1pvem9ab3pvWm96b1pvem9ab3pzWm96b1pvenNab3pzem97c3pve3N6c3tzem97c3tzm3N7c5tze3Obd3tzm3ebc5x3e3Ocd5tznHebc5x3nHcAAHtzem96b3pve296b3tvWm96b1lrem9Za1pvWWtab1lrWmtZa1prWWtZazlnWWs5ZzlrOGc5azhnOWc4ZzlnOGc5azhnOWs4ZzhrGGc4axhnOGcYZzhnGGc4ZxhnOWs4ZzhrGGc4axhnOGcYZzhnGGc4ZxhnOGcYZzhnGGc4ZxhnOGcYZzhnGGc4ZxhnOGcYZzhnGGc4ZxhnGGcXZxhnF2cXZxdjF2cXZxdnF2cYZxdnGGcXZxhnF2cYZxdnGGcXZxhnF2c4ZxdnGGcXZzhnF2cXZxdnGGcXZxdnF2cYZxdnGGcXZxhnF2cYZxdnGGcXZxhnF2c4ZxdnGGcXZzhnF2cYZxdnOGcXZxhnF2c4ZxdnGGcXZzhnF2cYZxdnOGsXZzhrF2c4axhnOGsXZzhrGGc4axhnOGs4ZzhrOGc4azhrOGsYZzhrOGs4azhrOWs4azhrOGs5azhrOWs4a1lvOGtZazlrWW85a1lvOWtab1lrWWs5a1lvOWtZbzlrWm9Za1pvWWtab1lrWm9Za1pvWWtab1lrem9ab3pvWm96b1pvem9ab3pvWm96b1pvem9ab3pvWm97c3pvenN6b3tzem96c1pve3N6b3tzem97c3pze3N6c5tze3Obc3tzm3N7c5t3e3Ocd5tznHebc5x3m3Ocd5tznHecd7x3nHe8ewAAem96b1prem96b3pvWmt6b1lrWm9Za1prWWtaa1lrWWtZa1lrOWdZazlnWWs4ZzlnOGc5ZzhnOGc4ZzhnGGc4ZxhnOGsYZzhnGGc4ZxhnOGcXZxhnF2cYZxhnOGcYZzhnGGc4ZxhnOGcYZzhnF2cYZxhnOGcXZxhnGGc4ZxdnGGcYZzhnF2cYZxhnOGcXZxhnF2cYZxdjGGcXYxhnF2MYZ/diF2f3YhdnF2cXZxdjF2cXZxhnF2cXZxdnGGcXZxdnF2cYZxdnF2cXZxhnF2cXZxdjF2f3YhdnF2MXZ/diF2cXZxdnF2MXZxdnF2cXYxdnF2cYZxdnF2cXZxhnF2cXZxdnGGcXZxdnF2cYZxdnF2cXZxdnF2cXZxdnGGcXZxhnF2c4ZxdnGGcXZzhnF2cYZxdnOGsXZzhrGGc4axhnOGsYZzhrGGc4azhnOGs4ZzhrOGs4azhnOGs4azlrOGs5azlrWWs4a1lrOWtZazlrWWs5a1lrOWtZazlrWW85a1lrOWtZbzlrWWs5a1lvOWtZa1lrWm9Za1pvWm96b1lrWm9ab3pvWW9ab1pvem9Zb1pvWm96b1pvem9ab3pzWm96b1pvem9ab3pvem97c3pve3N6b3tzem97c3pzm3N6c3tze3Obd3tzm3Obc5x3m3Ocd5tznHebc5x3m3e8d5x3AACbc3pvem9ab3tvem96b1prem9aa3pvWWt6b1lrWmtZa1prWWtZazlrWWs5Z1lrOGdZazhnOWs4ZzlrOGc5ZzhnOWs4ZzlrGGc5axhnOGcYZzhnGGc4ZxhnOGcYZzhnGGc5azhnOGcYZzhnGGc4ZxhnOGsYZzhnGGc4axhnOGcYZzhrGGc4ZxhnOGsYZzhnGGc4ZxhnOGcXZzhnGGcYZxdjGGcXZxdnF2cYZxdnGGcXZzhnF2cYZxdnOGcXZxhnF2c4ZxdnGGcXZzhnF2cYZxdnGGcXZxhnF2cYZxdnGGcXZxhnF2cYZxdnGGcXZxhnF2c4ZxdnGGcXZzhnF2cYZxdnOGcXZxhnF2c4ZxdnGGcXZxhnF2cYZxdnOGcXZzhnF2c4axhnOGsYZzhrGGc4axhnOGs4ZzhrOGc4azhrOGs4azlrOGs4azhrOWs4azlrOGs5azhrOWs4a1lrOGs5azhrWWs5a1lrOWtZbzlrWW85a1lvOWtZbzlrWm9Za1pvWWtab1lrWm9Za1pvWWtab1lrWm9Zb1pvWm96b1pvem9ab3pvWm96b1pvem9ab3pvWm96c1pvenNab3tzem97c3pve3N6b3tzem97c3pve3N6b5tze3Obc3tzm3N7c5tze3Ocd5tznHebc5x3m3ecd5tznHebd5x3m3e8d5x3vHcAAHpvem9aa3pvWm96b1pvem9Za1prWWtaa1lrWmtZa1prOWtZazlrWWs4ZzlrOGc5azhnOWc4ZzlnOGc4ZzhnOWcYZzhnGGc4ZxhnOGcYZzhnF2MYZxdnGGcXYxhnGGc4ZxhnOGcYZzhnF2cYZxhnOGcYZzhnGGc4ZxhnOGcYZzhnGGc4ZxhnOGcYZzhnGGc4ZxdjGGcXZxhnF2MYZxdjGGf3YhdnF2cXZxdjF2cXZxhnF2cXZxdnGGcXZxdnF2cYZxdnF2cXZxhnF2cXZxdnGGcXYxdnF2cXZxdjF2cXZxdnF2MXZxdnF2cXYxdnF2cXZxdnF2cXZxhnF2cXZxdnGGcXZxdnF2cYZxdnF2cXZxhnF2MXZxdnGGcXZxhnF2cYZxdnOGcXZzhrF2c4ZxdnOGsXZzhrGGc4axhnOGs4ZzhrOGc4azhrOGs4ZzhrOGc4azhrOGs4azlrOGs4azhrOGs4ZzlrOGtZazhrWWs5a1lrOWtZazlrWW85a1lvWWtabzlrWW9Za1pvOWtZb1lrWm85a1pvWWtab1lvWm9Zb1pvWW9ab1pvem9Zb1pvWm96b1pvem9ab3pvWm96b1pvenNab3pvWm96c1pvenN6b3tzem97c3pze3N6b3tze3Obc3tzm3Obc5x3m3Ocd5tznHd7c5x3m3Ocd5tznHecdwAAe3N6b3pvem97b3pve29ab3pvWWt6b1lrWm9Za1pvWWtaa1lrWmtZa1lrOWdZazlnWWs4Z1lrOGc5azhnOWs4ZzlrOGc5azhnOGsYZzhrGGcYZxdnOGcYZzhnGGc4ZxhnOGsYZzhrGGc4ZxhnOGcYZzhnGGc4axhnOGcYZzhrGGc4ZxhnOGsYZzhnGGc4axhnOGcYZzhnGGcYZxdnGGcXZxdnF2cYZxdnGGcXZzhrF2c4ZxdnOGsXZzhnF2c4axdnGGcXZzhnF2cYZxdnOGcXZxhnF2c4ZxdnGGcXZzhnF2cYZxdnGGcXZxhnF2cYZxdnGGcXZzhnF2cYZxdnOGcXZxhnF2c4ZxdnGGcXZzhnF2cYZxdnOGcXZxhnF2c4axdnOGsYZzhrGGc4axhnOGsYZzhrOGc4azhrOGs4azlrOGs5azhrWWs4azlrOGs5azhrWWs4a1lrOGs5azhrOWs4azlrOWtZazlrWWs5a1lvOWtZbzlrWm9Za1pvWWtab1lvWm9Za1pvWW9ab1lrWm9Zb1pvWWt6b1pvem9ab3pvWm96b1pvem9ab3pvWm96b1pvem9ab3tzem96c3pve3N6b3pzWm97c3pve3N6b3tzenN7c3pzm3N7c5tze3Obc3tznHebc5x3m3ecd5t3vHecd5x3m3Ocd5x3vHecd7x7AAB6b3pvWmt6b3pvem9aa3pvWWtab1lrWmtZa1prWWtZa1lrWWs5Z1lrOWdZazhnOWc4Z1lrOGc5ZzhnOWc4ZzhnGGc4axhnOGcYZzhnGGc4ZxdjGGcXYxhnF2cYZxdjGGcYZzhnGGc4ZxhnOGcXZxhnGGc4ZxhnOGcYZzhnGGc4ZxhnOGcYZzhnGGc4ZxhnOGcXZxhnF2MYZxdjGGcXYxhnF2cXZxdjF2cXZxhnF2cYZxdnGGcXZxhnF2cYZxdnGGcXZxhnF2cXZxdnGGcXZxdnF2cYZxdnF2cXZxhnF2cXZxdnF2cXYxdnF2cXZxdjF2cXZxhnF2cXZxdnGGcXZxdnF2cYZxdnF2cXZxhnF2cXZxdnF2cXZxdnF2cYZxdnGGcYZzhrF2c4axhnOGsXZzhrGGc4axhnOGs4azhrOGc4azhrOWs4azhrOGs4axhnOGs4azlrOGs4azhrOGs4ZzhrOGc5azhnOWs4a1lrOGs5azlrWW85a1lvWWtab1lrWm9Za1pvWWtab1lrWm9Za1pvWWtab1lrWm9ab3pvWWtab1pvem9Zb1pvWm96b1lvWm9ab3pvWm96b1pvenNab3pvWm96b1pvem96b3tzem97c3pve3N6b3tzenObc3pze3Obc5x3m3Ocd5tznHebc5x3m3Ocd5tznHebd7x3nHcAAJtzem96b3pve296b3pvWmt6b1prem9Za3pvWWtaa1lrWmtZa1lrOWtZazlnWWs4Z1lrOWdZazhnWWs4ZzlrOGc5azhnOWsYZzlrGGc4ZxhnGGcXZxhnF2c4ZxhnOGcYZzlrOGc4ZxhnOGsYZzhnGGc5azhnOGsYZzlrOGc4axhnOWs4ZzhrGGc5azhnOGsYZzhnGGc4ZxhnOGcYZxhnF2MYZxdnGGcXZzhnF2c4ZxdnOGsYZzhrF2c4axhnOGsXZzhnF2cYZxdnOGcXZxhnF2c4ZxdnGGcXZzhnF2cYZxdnGGcXZxhnF2cYZxdnGGcXZzhnF2cYZxdnOGcXZxhnF2c4ZxdnGGcXZzhnF2cYZxdnGGcXZxhnF2c4axdnOGcXZzhrOGc4axhnOGs4ZzhrGGc4azhrOGs4azlrOGs5azhrWW84a1lrOGs5azhrOGs4a1lvOGtZazhrOWs4azhrOGtZazlrOWs5a1lrOWtZazlrWm9Za1pvWWtab1lvWm9Za1pvWW9ab1lrWm9Zb1pvWWtab1lvWm9ab3pvWm96b1pvem9ab3pvWm96b1pvem9ab3pzWm96c1pve3N6b3tzem97c3pve3N6b3tzem97c3pvm3N7c5tze3Obc3tzm3N7c5x3m3Ocd5tzvHecd7x3nHecd5t3nHebd7x3nHe8dwAAWm96b3pvem9aa3pvWmt6b1lrem9Za3pvWWtaa1lrWms5a1lrOWtZazlnWWs5Z1lrOGc5ZzhnOWs4ZzlnOGc5ZxhnOGcYZzhnF2cYZxdnGGcXYxhnF2MYZxdjGGcXYxhnGGc4ZxhnOGcYZzhnGGc4ZxhnOGcYZzhnGGc4ZxhnOGcXZxhnGGc4ZxdnGGcYZzhnF2cYZxhnOGcXZxhnGGc4ZxdnGGcXZzhnF2cYZxdnOGcXZzhnF2c4axdnOGcXZzhrF2cYZxdnOGcXZxhnF2c4ZxdnGGcXZxhnF2cYZxdnOGcXZxdnF2cYZxdnF2cXZxhnF2cYZxdnGGcXZxhnF2cYZxdjF2cXZxdnF2MXZxdnF2cXZxhnF2c4axdnOGcYZzhrF2c4axhnOGsYZzhrGGc4axhnOGs4ZzhrOGc4azhrOWs4ZzhrOGs5azhrOGs4azlrOGs4azhrOWs4azlrOGtZazhrOWs5a1lrOGs5azlrWWs4a1lrOWtZazlrWWs5a1lvOWtZb1lrWm9Za1pvWWtab1lrWm9Zb3pvWW9ab1pvem9ab3pvWm96b1pvem9ab3pvWm96c3pve3Nab3pzem97c1pvem9ab3pzWm96c3pve3N6b3tze3Obc3tzm3N7c5tze3Obc3tznHebc5x3m3ecd5tznHebd7x3m3e8d5x3AAB7b3pve296b3pvem96b3pvem9aa3pvWmt6b1lrem9Za1prWWtaa1lrWWs5a1lrOWtZazlnWWs5ZzlrOGc5azhnOWs4ZzlrGGc4ZxhnOGcYZxhnF2c4ZxhnGGcXZzhnGGc4ZxhnOGsYZzhnGGc4axhnOGcYZzhrGGc4ZxhnOGsYZzhnGGc4ZxhnOGcYZzhnGGc4ZxhnOGcYZzhnGGc4ZxhnOGsXZzhrGGc4axdnOGsYZzhrGGc4axhnOGsYZzhrGGc4axdnOGsYZzhrF2c4axhnOGcXZzhrGGc4axdnOGsYZxhnF2c4ZxdnGGcXZzhnF2c4ZxdnOGsXZzhnF2c4axdnGGcXZxhnF2cYZxdnGGcXZzhrF2c4axhnOGsYZzhrOGc4axhnOGs4azhrOGc4axhnOGs4azlrOGs5azhrWWs4azlrOGs5azhrOWs4a1lvOGs5azhrWW84a1lrOGtZbzlrWWs5a1lrOWtZazlrWWs5a1lrOWtZbzlrWW85a1pvWWtab1lrWm9Zb1pvWW96b1pvem9ab3pvWm96b1pvenNab3pvWm96c1pvem9ab3pzWm97c3pve3N6b3tzem97c3pve3N6b3tzem97c3pve3N6c5tze3Obc3tzm3N7c5x3m3Obd5tznHebc5x3m3O8d5x3nHebd7x3nHe8d5x3vXsAAHpvem9ab3pvWm96b1prem9aa3pvWWtab1lrWm9Za1prWWtZazlnWWs5Z1lrOGdZazlnWWs4ZzlnOGc5ZxhnOGcYZzhrGGc4ZxhnGGcXYxhnF2MYZxdjGGcXYxhnF2MYZxhnOGcYZzhnGGc4ZxhnOGcYZzhnGGc4ZxhnOGcYZzhnGGc4ZxdnGGcYZzhnF2cYZxhnOGcXZxhnGGc4ZxdnGGcXZzhnF2cYZxdnOGcXZxhnF2c4axdnOGcXZzhrF2c4ZxdnOGcXZxhnF2c4ZxdnGGcXZzhnF2cYZxdnOGcXZxhnF2cYZxdnGGcXZxhnF2cYZxdnGGcXZxhnF2cYZxdnGGcXZxhnF2cXZxdnGGcXZxdnF2c4ZxdnOGcYZzhrF2c4axhnOGsYZzhrOGc4axdnOGs4ZzhrGGc4azhrOWs4azhrOGs4azhrOGs4azlrOGs5azhrOWs4azlrOGtZazhrWWs5a1lrOWtZazlrWWs5a1lrOWtZazlrWWs5a1lvOWtZa1lrWm9Za1pvWWtab1lrWm9Zb1pvWWtab1pvem9ab3pvWm96b1pvem9ab3pvWm96b3pve3Nab3pzem97c1pvenNab3pzWm96c3pve3N6b3tzenN7c3pze3N7c5tze3Obc5tznHd7c5t3m3Ocd5tznHebc5x3m3Ocd5x3vHecdwAAe296b3tvem97b3pvem9ab3pvWm96b1prem9aa1pvWWtaa1lrWWtZa1lrWWtZazlnWmtZa1lrOWdZazhnOGcYZzlrOGc4axhnOGcYZzhnF2c4ZxhnGGcXZzhnGGcYZxdnOWs4ZzhrGGc5azhnOGsYZzhrGGc4ZxhnOGsYZzhnGGc4ZxhnOGcYZzhnGGc4ZxhnOGcYZzhnGGc4ZxhnOGcYZzhrF2c4ZxdnOGsXZzhnF2c4axhnOGsYZzhrGGc4axhnOGsXZzhnF2c4axdnOGcXZzhrGGc4axdnOGsYZzhnF2c4axdnOGcXZzhrF2c4ZxdnOGcXZxhnF2c4ZxdnGGcXZzhrF2c4ZxdnOGsXZzhnF2c4axhnOGsYZzhrOGc4azhnOGs4azhrOGs5azhrOGsYZzlrOGs5azhrWWs4a1lrOGtZazhrOWs4a1lvOGtZbzhrWW84a1lrOGtZbzlrWW85a1lvOWtZazlrWW85a1lrOWtZbzlrWW85a1pvWWtab1lrWm9Za1pvWWtab1pvWm9Zb3pvWm96b1pvem9ab3pvWm97c3pvenNab3tzem96c1pve3N6b3tzem97c3pve3N6b3tzem97c3pve3N6c3tzenObc3tzm3N7c5t3e3Obd3tznHebd5x3m3Ocd5tznHebc7x3nHe8d5x3vHecd7x7AABab3pvem96b1prem9aa3pvWWt6b1lrem9Za1prWWtaazlrWWs5a1lrOWdZazlnWWs5Z1lrOWdZazhnOGcYZzhnGGc4ZxhnOGcXZxhnF2cYZxdjGGcXYxhnF2MYZxdjGGcYZzhnGGc4ZxhnOGcYZzhnGGc4ZxhnOGcYZzhnGGc4ZxdjGGcXZxhnF2MYZxdnGGcXYxhnF2cYZxdjGGcXZxhnF2cYZxdnGGcXZxhnF2cYZxdnOGcXZzhrF2c4ZxdnOGsXZxhnF2cYZxdnGGcXZxhnF2c4ZxdnOGcXZxdnF2cYZxdnF2cXZxhnF2cXZxdnGGcXZxdnF2cYZxdnF2cXZxhnF2cYZxdnOGcXZxhnF2c4ZxdnOGcYZzhrF2c4axhnOGsXZzhrOGc4axhnOGsYZzhrOGc4azhrOWs4azlrOGs5azhrOGs4azlrOGs5azhrWWs4azlrOGtZazhrWWs4a1lvOWtZazlrWWs5a1lrOWtZazlrWWs5a1lvOWtZb1lrWm85a1lvWWtab1lrWm9Za1pvWWtab1lvWm9Zb1pvWm96b1pvem9ab3pvWm96b1pvem9ab3pvWm96c1pvem9ab3pzWm96c3pve3N6b3tzem97c3pve3N7c5tze3Obc3tzm3Obc5x3m3Ocd3tzm3ebc5x3m3Ocd5t3vHebd7x3nHcAAHtvem97b3pvem96b3pvem96b1prem9aa3pvWWt6b1lrWmtZa1prWWtZazlrWWs5a1lrOWdZazlnOWs4ZzlnOGc5azhnOWsYZzhnGGc4ZxhnGGcXZzhnGGcYZxdnOGcYZzlrOGc5azhnOWs4ZzlrOGc4ZxhnOGsYZzhnGGc4axhnOGcYZzhnGGc4ZxhnOGcYZzhnGGc4ZxhnOGcYZzhnGGc4axdnOGsYZzhrF2c4axhnOGsYZzhrGGc4axhnOGsYZzhrF2c4axhnOGsXZzhrGGc4axdnOGsXZxhnF2cYZxdnF2cXZxhnF2cXZxdnGGcXZxhnF2c4ZxdnGGcXZzhnF2c4axhnOGsYZzhrGGc4axhnOGsYZzhrOGc4azhnOWs4azhrOGs5azhrOWs4azlrOGs5azhrWWs4a1lrOGtZbzlrOWs4a1lvOGtZbzhrWW85a1lvOGtZbzlrWW85a1lvWWtZbzlrWm9Za1lvOWtab1lrWW85a1pvWWtab1lrWm9Zb1pvWWtab1lvWm9Zb3pvWm96b1pvem9ab3pvWm96c1pve3N6b3tzem97c3pve3N6b3tzem97c3pve3N6b3tzem97c3pve3N6c3tzenObc3tzm3N7c5tze3Obc3tznHebc5x3m3Ocd5tznHebc5x3m3ecd5t3vHecd7x3nHe9ewAAem96b1pvem9ab3pvWmt6b1prem9Za1pvWWtab1lrWmtZa1lrOWdZazlnWWs4Z1lrOGdZazhnOWc4ZzlnOGc4ZxhnOGsYZzhnGGcYZxdjGGcXYxhnF2MYZxdjGGcXYxhnGGc4axhnOGcYZzhrGGc4ZxhnOGcYZzhnGGc4ZxhnOGcYZzhnF2cYZxhnOGcXZxhnGGc4ZxdnGGcYZzhnF2cYZxdnOGcXZxhnF2c4ZxdnGGcXZzhrF2c4ZxdnOGsXZzhnF2c4ZxdnGGcXZzhnF2cYZxdnGGcXYxdn92IXZ/ZiF2P3Yhdn9mIXZ/diF2f2YhdnF2cXZxdjF2cXZxdnF2MXZxhnOGsXZzhrGGc4axdnOGsYZzhrF2c4axhnOGsYZzhrGGc4azhnOGs4azhrGGc4azhrOWs4azlrOGs5azhrOWs4azlrOGs5azhrWW84a1lrOGtZazhrWWs5a1lvOGtZbzlrWW85a1lrOWtZbzlrWWs5a1lvOWtZb1lrWm9Za1pvWWtab1lrWm9Za1pvWWtab1lvWm9Za1pvWm96b1pvem9ab3pzWm96b1pvenNab3pvem97c1pvenN6b3tzWm96c3pve3N6b3tzem97c3pve3N6c3tzenN7c3tzm3N7c5tze3Obd3tzm3ebc5x3m3Ocd5tznHebc5x3nHe8d5x3AAB7b3pve296b3tvem96b1pvem9ab3pvWmt6b1prem9Za1prWWtZa1lrWWtZa1lrOWdZazlnWWs4Z1lrOGc5azhnOWs4ZzhrGGc4ZxhnOGcXZzhnGGcYZxdnOGcYZxhnF2c5azhnOWs4ZzlrOGc5azhnOGsYZzhnGGc4axhnOGcYZzhnGGc4ZxhnOGcYZzhnGGc4ZxhnOGcYZzhnGGc4ZxhnOGsYZzhrF2c4axhnOGsXZzhrGGc4axhnOGsYZzhrGGc4axhnOGsXZzhrGGc4axdnGGcXZxdnF2MXZ/diF2f2Yhdn92IXZ/diF2f3Yhdn92IYZxdnGGcXZxhnF2cYZxdnOGs4ZzhrGGc4azhnOGsYZzhrOGc4azhnOGs4azhrOGs5azhrOWs4azlrOGs4azhrWWs4azlrOGtZbzlrWW84a1lvOGtZbzhrWW85a1lvOWtZbzlrWW85a1lvWWtZb1lrWm9Za1pvWWtab1lrWm9Za1pvWWtab1lrWm9Zb1pvWWtab1lrWm9Za3pvWm9ab1lvem9ab3pvWm96b1pvem9ab3tzem97c3pve3N6b3tzem97c3pve3N6b3tzem97c3pve3N6c3tzenObc3tzm3N7c5tze3Obc3tzm3d7c5t3e3Obd5tznHebc5x3nHe8d5x3vHecd7x3nHe8e5x3vHsAAEYAAAAUAAAACAAAAEdESUMDAAAAIgAAAAwAAAD/////IgAAAAwAAAD/////JQAAAAwAAAANAACAKAAAAAwAAAAEAAAAIgAAAAwAAAD/////IgAAAAwAAAD+////JwAAABgAAAAEAAAAAAAAAP///wAAAAAAJQAAAAwAAAAEAAAATAAAAGQAAAAAAAAAcgAAAH8BAAC6AAAAAAAAAHIAAACAAQAASQAAACEA8AAAAAAAAAAAAAAAgD8AAAAAAAAAAAAAgD8AAAAAAAAAAAAAAAAAAAAAAAAAAAAAAAAAAAAAAAAAACUAAAAMAAAAAAAAgCgAAAAMAAAABAAAACcAAAAYAAAABAAAAAAAAAD///8AAAAAACUAAAAMAAAABAAAAEwAAABkAAAAFQAAAHIAAABqAQAAhgAAABUAAAByAAAAVgEAABUAAAAhAPAAAAAAAAAAAAAAAIA/AAAAAAAAAAAAAIA/AAAAAAAAAAAAAAAAAAAAAAAAAAAAAAAAAAAAAAAAAAAlAAAADAAAAAAAAIAoAAAADAAAAAQAAAAlAAAADAAAAAEAAAAYAAAADAAAAAAAAAASAAAADAAAAAEAAAAeAAAAGAAAABUAAAByAAAAawEAAIcAAAAlAAAADAAAAAEAAABUAAAArAAAABYAAAByAAAAjAAAAIYAAAABAAAAAMCAQY7jgEEWAAAAcgAAABAAAABMAAAAAAAAAAAAAAAAAAAA//////////9sAAAATABlAHQAaABhAGIAbwAgAFMAaABpAGwAYQBrAG8AZQAIAAAACAAAAAUAAAAJAAAACAAAAAkAAAAJAAAABAAAAAkAAAAJAAAABAAAAAQAAAAIAAAACAAAAAkAAAAI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RgAAAKAAAAABAAAAAMCAQY7jgEEWAAAAjAAAAAUAAABMAAAAAAAAAAAAAAAAAAAA//////////9YAAAAUAByAEMAQwBNAH4ACQAAAAYAAAAKAAAACgAAAA4AAABLAAAAQAAAADAAAAAFAAAAIAAAAAEAAAABAAAAEAAAAAAAAAAAAAAAgAEAAMAAAAAAAAAAAAAAAIABAADAAAAAJQAAAAwAAAACAAAAJwAAABgAAAAEAAAAAAAAAP///wAAAAAAJQAAAAwAAAAEAAAATAAAAGQAAAAVAAAApgAAANwAAAC6AAAAFQAAAKYAAADIAAAAFQAAACEA8AAAAAAAAAAAAAAAgD8AAAAAAAAAAAAAgD8AAAAAAAAAAAAAAAAAAAAAAAAAAAAAAAAAAAAAAAAAACUAAAAMAAAAAAAAgCgAAAAMAAAABAAAACUAAAAMAAAAAQAAABgAAAAMAAAAAAAAABIAAAAMAAAAAQAAABYAAAAMAAAAAAAAAFQAAADcAAAAFgAAAKYAAADbAAAAugAAAAEAAAAAwIBBjuOAQRYAAACmAAAAGAAAAEwAAAAEAAAAFQAAAKYAAADdAAAAuwAAAHwAAABTAGkAZwBuAGUAZAAgAGIAeQA6ACAAbQBiAGkAegBvACAATQBUAEgARQBNAEIAVQAJAAAABAAAAAkAAAAJAAAACAAAAAkAAAAEAAAACQAAAAgAAAADAAAABAAAAA4AAAAJAAAABAAAAAcAAAAJAAAABAAAAA4AAAAIAAAACwAAAAgAAAAOAAAACQAAAAsAAAAWAAAADAAAAAAAAAAlAAAADAAAAAIAAAAOAAAAFAAAAAAAAAAQAAAAFAAAAA==</Object>
  <Object Id="idInvalidSigLnImg">AQAAAGwAAAAAAAAAAAAAAH8BAAC/AAAAAAAAAAAAAAAkGAAAFgwAACBFTUYAAAEApOU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Gw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DY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MEVkPwAAAAAAAAAAOeZiPwAAaEIAABxCJAAAACQAAAAwRWQ/AAAAAAAAAAA55mI/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LgAAABGAAAAAAAAACEAAAAIAAAAYgAAAAwAAAABAAAAFQAAAAwAAAAEAAAAFQAAAAwAAAAEAAAAUQAAAHjAAAA6AAAAJwAAANwAAABjAAAAAAAAAAAAAAAAAAAAAAAAAP8AAABgAAAAUAAAACgAAAB4AAAAAMAAAAAAAAAgAMwAtwAAAEUAAAAoAAAA/wAAAGAAAAABABAAAAAAAAAAAAAAAAAAAAAAAAAAAAAAAAAAWWtZa1lrWWs5Z1lrOGdZazhnOWs4ZzlnOGc4ZxhnOGcYZzhnOGc4ZxhjOGcYYzhnF2MYZxdjGGcXYxhjF2MYYxdjF2MXYxdj914XY/deF2P3Xhdj914XY/Ze92L2Xhdj1l72XtZe92L2Xvdi9l73YvZe92L2Xvdi1l72XtZe9l7WXvZe1l72XtZe9l7WXvZi1l72XtZe9l7VXtZe1l72XtZe9l7WXvZe1V7WXtVe1l7VWtZe1V7WXtVa1l7VXtZe1VrWXtVa1l7VWtZe1VrWXtVa1l7VWtZe1VrWXtVe9l7VWtZe1VrWXtVa1l7VWtZe1VrWXtVa1l7VWtZe1V7WXtVe1l7WXvZe1l7WXtVe1l7WXvZe1l72XtZe9l7WXvZe9l73YvZe92L2Xvdi9mIXY/Zi92L3Yhdj9mL3YvdiF2P2Xvdi9mL3YvZe92L2Xvdi1l72XtZe9mLWXvZi9l73YtZe9l72Xvdi9l73YvdiF2P3Yhdj92IXZ/diGGcXYxhnF2MYZxhnOGcYZzhrOGc5azhnOWs5a1lrOGtZazlrWWs5a1lrOWtZbzlrWWtZa1pvOWtZb1lrWm9Za1pvWWtab1lvem9ab3pvWm96b1pvem9ab3pvem97c3pve3N6b3tzem97b3pvm3N6b5tze3Obc3tvm3N7c5tze3Obc5tzAABaa1lrWmtZa1lrOWdZazlnWWs5Z1lrOGc5ZzhnOWc4ZzlnOGc5ZzhnOGcYZzhnOGc4ZxhjOGcYYzhnF2M4ZxdjGGMXYxhjF2MXYxdjF2MXYxdj92IXY/diF2P3Xhdj9173YvZe92L2Xvdi9l4XY/diF2P2Yhdj9mL3YvZe92L2Xvdi1l73YtZe9l7WXvdi9l72YtZe9l7WXvZe1l72YvZe9mLWXvZi1l72XtZe9l7WXvZe1l72XtZe9l7WXvZe1l7WXtVa1l7VXtZe1VrWXtVe1l7VWtZe1V7WXtVe9l7WXtZe1V72XtZe1l7VXvZe1l7WXtVa9l7WXtZe1l72XtZe9l7WXvZi9l72YtZe9mLWXvdi9l73YvZe92L2Xvdi9l73YvZe92L2Xvdi9mIXY/diF2P3Yhdj92IXY/diF2P3Yhdj92IXY/di92L2Yhdj92L2YtZe92L2Xvdi9l73YvZe92L2Xvdi9mL3YvdiF2P3Yhdj92IYZxdjGGcXYzhnGGcYZxhnOGcYZzlrOGc5azlrWWs5a1lrOWtZazlrWW85a1lvOWtab1lrWm9Za1pvWWtab1lrWm9Zb1pvWW96b1pvem9ab3pvWm96b1pve3N6b3tzem97c3pze3N6b5tze3N7c3pvm3N7b5tze3Obc5tzm3Obc5xzm3Occ5tznHcAAFlrWms5a1lrOWdZazhnOWs4Z1lrOGc5ZzhnOGcYYzhnOGc4ZxhnOGcYZzhnGGM4ZxdjOGcXYxhjF2MYZxdjGGMXYxhj92IXY/diF2P3Xhdj914XY/deF2P3Xhdj9l73YvZe92LWXvdi9l73YvZe92L2Xvdi9l73YvZe9mLWXvZe1l72YtZe9l7WXvZe1l72XtZe9l7WXtZe1l72XtZe9l7WXvZe1l72XtZe9l7VWtZe1V7WXtVa1l7VXtZe1VrWXtVa1l7VWtZe1VrWXtVa1l7VWtZe1VrWXtVa1l7VWtZe1V7WXtVa1l7VXtZe1VrWXtVa1l7VWtZe1V7WXtVe1l7WXvZe1l72XvZe92LWXvZi9l73YvZe92L2Xvdi9l73YvZe92L2Xvdi9l73YvZe92L3Yhdj92IXY/diF2P3Yhdj92L3YvZe92L2Xvdi9l73YtZe9l7WXvZe1l72YtZe9mLWXvZi1l73YvZe92L2Yvdi92IXY/diF2MXYxhnF2MYZxdjGGcXZzhnGGc5azhnOWs4azlrOGs5azlrWWs5a1lrOWtZazlrWWs5a1lvOWtZb1lrWm9Za1pvWWtab1lrWm9ab3pvWW96b1pvem9ab3pvem97c1pve3N6b3tzem97c3pve296b3tze2+bc3tvm3N7c5tze2+bc5tznHObcwAAWm9Za1prWWtZazlrWWs5Z1lrOWdZazhnOWs4ZzhnOGc5ZzhnOWc4ZzlnOGc4ZxhnOGcYYzhnF2M4ZxhjGGcXYxhnF2MYYxdjGGMXYxdj92IXYxdjF2P3Xhdj914XY/de92L2Yvdi9l73YvZi92L2Yhdj92L3YvZe92L2Xvdi9l73YvZe9mLWXvdi9l73YvZe92L2XvZe1l72YtZe9mLWXvdi9l72XtZe9l7WXvZe1l72XtZe9l7WXvZe1l72XtZe9l7WXtZe1V72XtZe1l7VXvZe1V7WXtVa1l7WXvZe1l72XtZe9l7WXvZe1l72XtZe9l7WXtZe1l72XtZe9l7WXvZe1l73YvZeF2P3Yvdi9mIXY/di92L2Yhdj92L3YvZiF2P3Yvdi9l4XY/diF2P3Yhdn92IXY/diF2f3Yhdj92IXY/diF2P2Yvdi9mL3YvZe9mLWXvZe1l73YvZe92L2Xvdi9l73YvZeF2P3Yhdj92IXZxdjF2cXYxhnF2cYZxdnOGcYZzhnGGc5azhnOWs4a1lrOWtZazlrWWs5a1lrOWtab1lrWW85a1pvWWtab1lrWm9Za1pvWWtab1pvWm9Zb3pvWm96b1pvenN6b3pzWm97c3pve3N6b3tzenN7c3pvm3N7b5tze2+bc3tzm3N7c5xzm3Obc5tznHObc5xzAABZa1lrWWtZazlnWWs4Z1lrOGc5azhnOWc4ZzhnGGc4ZxhnOGc4ZzhnGGM4ZxhjOGcXYxhnF2MYZxdjGGMXYxhjF2MXYxdjF2P3Xhdj914XY/deF2P3Xhdj9l73YvZeF2P2Xvdi9l73YvZe92L2Xvdi9l73YvZe92LWXvZi1l72YtZe9mLWXvZe1l72XvZe92LWXvZe1l72XtZe9l7WXvZi1l72XtZe9l7VXtZe1V7WXtVa1l7VXtZe1VrWXtVe1l7VWtZe1VrWXtVa1l7VWtZe1VrWXtVa1l7VWtZe1V72XtVa1l7VXtZe1VrWXtVe1l7VWtZe1V7WXtVe1l7WXvZe1l72XtZe92L2Xvdi9mL3YvZe92L2Yvdi9l73YvZi92L2Xvdi9l73YvZe92L3Yhdj92IXY/diF2P3Yhdj92IXY/Zi92L2Yvdi9l72YtZe9l7VXtZe1l72XtZe9l7WXvZi1l72XvZe92L2Xvdi92IXY/diF2P3Yhdn92IYZxdjGGcXYxhnGGc4ZxhnOGs4ZzlrOGc5azlrWWs4a1lrOWtZazlrWWs5a1lrOWtZa1lrWm85a1lvWWtab1lrWm9Za1pvWW9ab1pvem9ab3pvWm96b1pvenN6b3tzem97c3pve3N6b3tvem+bc3pvm3N7b5tze2+bc3tzm3N7c5tzm3MAAFprWWtaa1lrWWs5Z1lrOWdZazlnWWs4ZzlnOGc5ZzhnOWc4ZzlnOGc4ZxhnOGc4ZzhnGGM4ZxhjOGcXYzhnF2MYYxdjGGMXYxdjF2MXYxdjF2P3Yhdj92IXY/deF2P3Xhdj92IXY/di92L2Yvdi9mL3YvZe92L2Xvdi9l73YvZe92L2Xvdi9l73YvZe92L2Yvdi9l73YtZe9l7WXvdi9l72YtZe9mLWXvZe1l72XtZe9l7WXvZe1l72XtZe9l7WXvZe1l72XtZe9l7WXvZe1l7WXtVa1l7VXtZe1V72XtZe9l7WXvZe1l72XtZe9l7WXvZe1l72XtZe9l7WXvZi1l72XtZe92L2Yvdi9mIXY/ZiF2P3Yhdj92IXY/diF2P3Yhdj92IXY/diF2P3YhdnF2MXZ/diGGcXYxdn92IYZxdjF2P3Yhdj9mL3YvZe92LWXvZe1l72XtZe9l7WXvdi9l73YvZe92L2Yvdi92IXY/diF2P3YhhnF2MYZxdjOGcYZxhnGGc4ZxhnOWs4ZzlrOWtZazlrWWs5a1lrOWtZbzlrWW85a1pvWWtab1lrWm9Za1pvWWtab1lvWm9Zb3pvWm96b1pvem9ab3pvWm97c3pve3N6b3tzenN7c3pvm3N7c5tze2+bc3tvm3N7b5tze3Obc5tznHObc5xzm3OcdwAAWWtaazlrWWs5Z1lrOGc5azhnWWs4ZzlnOGc4ZxhjOGc4ZzhnGGc4ZxhnOGcYYzhnF2M4ZxdjGGMXYxhnF2MYYxdjGGP3Yhdj92IXY/deF2P3Xhdj914XY/deF2P2Xvdi92IXY/Ze92L2Xvdi9l73YvZe92LWXvZi9l73YtZe9mL2Xvdi1l72XtZe92LWXvdi9l72YtZe9l7WXvZe1l72YtZe9l7WXvZe1l72XtVa1l7VXtZe1VrWXtVe1l7VWtZe1V7WXtVa1l7VXtZe1VrWXtVa1l7VWtZe1VrWXtVa1l7WXvZe1V7WXtZe9l7VXtZe1V7WXtVe1l7WXvZe1l72XtZe9mLWXvZi9l73YtZe9l72Yvdi9l73YvZi92L2Xvdi92L3YvZe92L2Yhdj92IXY/diF2P3Yhdj92IXY/diF2P3Yhdj9l73YvZe9l7WXvZe1l72XtVe1l7WXvZe1l72XtZe9mLWXvdi9l73YvZi92L3Yhdj92IXYxdjGGcXYxhnF2MYZxdnOGcYZzlrOGc5azhrOWs4azlrOWtZazlrWWs5a1lrOWtZazlrWW85a1lvWWtab1lrWm9Za1pvWWtab1pvem9Zb3pvWm96b1pvem96b3tzWm97c3pve3N6b3tzem+bc3pve3N6b5tzem97c3tzm3N7b5tzm3Occ5tzAABab1lrWmtZa1lrOWtZazlnWWs5Z1lrOGc5azhnOGc4ZzlnOGc5ZzhnOWc4ZzhnGGc4ZxhjOGcYYzhnGGMYZxdjGGcXYxhjF2MYYxdjF2P3YhdjF2MXY/deF2P3Xhdj914XY/diF2P3Yhdj92L3YvZe92L2Xvdi9l73YvZi92L2Xvdi9mL3YvZe92L2Xvdi9l73YvZe92LWXvdi9l73YvZe92L2XvZe1l72XtZe9l7WXvZe1l72XtZe9l7WXvZe1l72XtZe9l7WXvZe1l72XtZe9l7VXtZe1VrWXtZe9l7WXvZi1l72XtZe9mLWXvZe1l72XtZe9l7WXvZi1l72YtZe92L2Xvdi9l73YvZe9mLWXhdj92L3YvZiF2P3Yvdi9mIXY/diF2P3Yhdj92IXY/diGGcXYxhnF2MYZxdjGGcXYxdj92IXY/Ze92L2XvZe1l72XtZe9l7WXvZi1l72YtZe92L2Xvdi9l4XY/diF2P3YhdnF2MXZxdjGGcXZxhnF2c4ZxhnOGcYZzlrOGc5azhrWWs5a1lrOWtZbzlrWWs5a1pvWWtZb1lrWm9Za1pvWWtab1lrWm9Za3pvWm9ab1lvem9ab3pvWm96c3pvenNab3tzem97c3pve3N6c3tzem+bc3tzm3N7b5tze2+bc3tvnHObc5tzm3Occ5tznHMAADlrWWs5a1lrOGc5azhnOWs4ZzlnOGc5ZxhnOGcYYzhnGGM4ZxhnOGcYYzhnGGc4ZxdjGGcXYxhnF2MYYxdjGGP3Yhdj92IXY/ZeF2P3Xhdj9l4XY/ZeF2P2Xvde9l73YvZe92L2Xvdi9l73YvdiF2P2Xvdi9l73YtZe9mLWXvZi9l72YtZe9mL2Xvdi9l72YtZe9l7WXvdi1l72XtZe9l7WXvZe1l72XtVe1l7WXtZe1VrWXtZe9l7WXvZe1l72XtZe9l7WXvZe1l72XtZe9l7VXtZe1V7WXtVa1l7WXvZe1VrWXtZe9l7WXvZe1l72XtZe9l7WXvZe1l72XtZe9mLWXvZe9l73YvZe92L2Xvdi9mIXY/diF2P3Yvdi9mL3YvZi92L3Yhdj92IXY/diF2P3YhdjF2MYZxdjF2f3Yhdn9mL3YvZi92L2XvZi1l72YtVe1l7WXvZe1l72XtZe9mLWXvdi9l73YvZe92L3Yhdj92IXY/diF2P3YhdnF2MYZ/diGGcXYxhnGGc4ZzhnOWs4ZzlrOWtZazlrWWs5a1lvOWtZazlrWW85a1lrOWtZb1lrWm9Za1pvWWtab1pvem9Za1pvWW96b1pvem96b3tzWm96b1pvenNab3pzem97c3pve296b5tzem+bc3tvm3N7b5tze3Obc5tzm3ObcwAAWmtZa1prWWtZazlnWWs5Z1lrOGdZazhnOWc4ZzhnOGc4ZzhnOWc4ZzhnOGc5ZzhnOGcYYzhnGGM4ZxdjOGcXYxhjF2MYYxdjF2P3XhdjF2MXY/deF2P3Xhdj9l4XY/de92L2Yhdj92IXY/diF2P3Yvdi9l73YvZi92L2Xvdi9l73YvZe92L2Xvdi9mL3YvZe9mL2Xvdi9l73YvZe92L2XvZi1l72YtZe9l7WXvZe1l72XtZe9l7WXvZe1l73YvZe9mLWXvdi9l72YtZe92L2XvZe1l72XtZe1l7WXvZe1l72XtZe9mL2XvZi1l73YtZe9l7WXvdi9l72YvZe92L2Xvdi9l73YvZe92L2Xhdj92IXY/diF2f3Yhdj92IXY/diF2P3Yhdn92IXY/diGGcXYxhnF2MYZxdnGGcXYxhnF2MXY/diF2P3Yvdi9l73YvZe9l7WXvZi9l72YvZe92L2Xvdi9l73YvdiF2P3Yhdn92IYZxdjGGcXYxhnF2MYZxhnGGcXYxhnGGc4ZzhnOWs5azlrOWtZb1lrWm9Za1pvWWtab1lrWm9Za1pvWWtab1lrWm9Za3pvWm96b1pvem9ab3pvWm96b1pvem9ab3tzem96c1pve3N6b3tzem97c3pvm3N6b5tze2+bc3tvm3N7c5tze3Occ5tznHObc7x3AABZa1lrOWdZazlnWWs4ZzlnOGc5ZzhnOGc4ZzhnGGM4ZxhnOGcYYzhnGGc4ZxhjOGcXYzhnF2MYYxdjGGcXYxhjF2MXY/deF2P3Xhdj914XY/deF2P2Xhdj9l4XY/Ze9172Xvdi9l73YvdiF2P2Yvdi9l73YvZe92L2Xvdi1l72YvZe92LWXvZi9l73YvZe9l7WXvZi1l73YvZe92LWXvZe1l72XtZe9l7WXvZe1V7WXtZe9l7VXvZe1l72XtZe9l7WXvZe1l72XtZe9l7WXvZe1l72XtVa1l7VXtZe1V72XtVe9l7WXvZe1l72YtZe9l7WXvZe1l72XtZe92LWXvZi9l73YvZe92L2Xvdi9l73YvdiF2P3Yhdj92IXY/Ze92L3Yhdj92IXY/diF2P3Yhdj92IXZ/diGGcXYxhn92IXY/diF2P2Xvdi9l73YtZe9mLWXvZe1l72XtZe9mLWXvZe9l73YvZe92L2Yhdj9mIXY/diF2f3Yhdj92IXZxdjGGcXYxhnF2MYZxhnOGs4ZzlrOGc5azlrWWs5a1lvOWtZazlrWW85a1lrOWtZbzlrWWtZa1pvWWtab1lvWm9Zb1pvWm96b1pvem9ab3pvWm96b1pvem9ab3pvem97c3pve3N6b3tzem97c3pvm3N6b5tze2+bc3tvm3Obc5xzm3MAAFprWWtZazlrWWs5Z1lrOGdZazhnOWs4ZzlnOGc4ZxhnOWc4ZzhnOGc5ZzhnOGc4ZzhnGGM4ZxdjOGcYYxhnF2MYZxdjGGMXYxdjF2MXYxdjF2MXYxdj914XY/deF2P3Xhdj92IXY/diF2P3Yhdj92IXY/di92L2Xvdi9mL3YvZeF2P2Yvdi9l4XY/di92L2Xvdi9l73YvZe92L2Xvdi9l73YvZe9mLWXvZi1l72XtZe9l7WXvZe1l73YvZe92L2Xvdi9l72YtZe92L2XvZi1l72YtZe9l7WXvZe1l72XtZe9l7WXvZi9l73YvZe92L2Xvdi9l73YvZe92L2Xvdi9l73YvZi92L2Yhdj92IXY/diF2cXYxdn92IYZ/diF2P3Yhdj92IXY/diF2cXYxdn92IYZxdjGGcXYxhnF2MYZxdjF2f3Yhdj92IXY/Zi92L2Xvdi9l73YvZe92L2Xvdi9l73YvZe92L2Xhdj92IXY/diGGcXYxdn92IYZxdjGGcXYzhnGGcYZxhnOGs4ZzlrOGtZazlrWWs5a1pvWWtab1lrWm9Za1pvWWtab1lrWm9Za1pvWW9ab1lvem9ab3pvWm97c3pvem9ab3pzWm96b1pve3N6b3tzem97c3pve3N6b5tze2+bc3tvm3N7c5tze2+cc5tznHObc5x3m3O8dwAAOWtZazlrWWs4ZzlrOGc5azhnOWc4ZzlnGGc4ZxhjOGcYYzhnGGc4ZxhjOGcYZzhnF2MYZxdjGGcXYxhjF2MYYxdjF2MXYxdj914XY/diF2P3Xhdj914XY/ZeF2P2Xhdj92IXY/diF2P2Yvdi92IXY/Ze92L2Xvdi9l73YvZe92L2Xvdi9l73YvZe92L2Xvdi1l72YvZe92L2Xvdi9l72YtZe9l7WXvZe1l72XtZe9l7WXvZe1l72XtZe9l7WXvZi1l72XtZe9l7WXvZe1l72XtZe9l7WXvZe1V7WXtZe9l7WXvZe1l73YvZe92L2Xvdi1l72YvZe92L2Xvdi9l73YvZe92L2Yvdi9l73YvdiF2P3Yhdj92IXZ/diF2P3Yvdi9mL3YvdiF2P3Yhdj92IXY/diF2MXYxhnF2MXZ/diF2f3Yhdj92L3YvZe92L2Xvdi1l72YtZe9mLWXvZe1l72YtZe9l72Xvdi9l73YvZiF2P3Yhdj92IXY/diF2MXYxhnF2MYZxdjGGcXZzhnOGc5azhnOWs5a1lrOWtZazlrWW85a1lrOWtZbzlrWWs5a1lvWWtab1lrWm9Za1pvWm96b1pvem9ab3pvWm96b1pvem9ab3pvWm96c1pvenN6b3tzem97b3pvm3N6b5tze2+bc3tvm3Obc5xzm3Occ5tzAABaa1lrWmtZa1lrOWdZazlnWWs4Z1lrOGc5ZzhnOGc4ZzhnOGc5ZzhnOGc4ZzlnOGc4ZxhjOGcYYzhnF2M4ZxdjGGcXYxhjF2MXYxdjGGMXYxdjF2MXYxdjF2P3Xhdj914XZ/diF2f3Yhdj92IXY/diF2P3Yhdj92L3YvZi92L2Yhdj9mL3YvZiF2P3Yhdj9mL3YvZe92L3Yvdi9l73YvZe92L2Xvdi9l72YtZe9mLWXvZe1l73YvZe92L2Xvdi9l72YtZe92L2XvZi1l73YvZe9mLWXvZi1l72XtZe92L2XvZi9l73YvZi92L2Xvdi9mL3YvZe92L2Yvdi9mIXY/diF2P3Yhdj92IXY/diF2f3YhdnF2MYZxdjGGf3Yhdn92IXY/diF2f3Yhdj92IYZxdjGGcXYxhnF2cYZxdjGGcXYxdn92IXZ/diF2P2Yvdi9mL3YvZe92L2Xvdi9l73YvZe9mL2Xvdi9l73YvZiF2P3Yhdn92IXZ/diF2P3YhhnF2M4ZxhnOGcYZzhnGGc5azhnOWs5a1lvWWtab1lrWm9Za1pvWWtab1lrWm9Za1pvWWtab1lrem9ab3pvWm96b1pvem9ab3pzWm96b1pvenNab3pzWm97c3pve3N6b3tzem+bc3pvm3N7b5tze2+bc3tznHObc5x3m3Ocd5tzvHcAAFlrWWs5Z1lrOWdZazhnOWc4ZzlnOGc4ZzhnOGcYYzhnGGc4ZxhjOGcYZzhnGGM4ZxdjOGcXYxhjF2MYZxdjGGMXYxhjF2MXY/diF2P3Yhdj92IXY/deF2P3Xhdj9l4XY/diF2P3Yhdj92IXY/Zi92L3Yhdj9l73YvZe92L2Xvdi92L3YvZe92L3Yhdj9l73YvZe92L2Xvdi9l73YvZe9mL2Xvdi1l72XtZe9l7WXvZe1l72XtZe9l7WXvZi1l72YtZe9l7WXvZe1l72XtZe9l7WXvZe1l72XtZe9l7WXvZe1l73YvZe92L2Xvdi9l73YvZe92L2Xvdi9mL3YvZe92L3Yhdj9mIXY/diF2P3Yhdj92IXZ/diF2f3Yhdj92L3YvdiF2P3Yhdj92IXY/diF2P3Yhdn92IYZxdjGGf3Yhdj92IXY/di92L2Yvdi9l73YvZe92L2XvZi9l72YtZe9l7WXvZe1l72YvZe92L2Xvdi92IXY/Zi92L3Yhdj92IXZxhnGGcXYxhnGGc4ZxhnOGs4ZzlrOWtZazlrWW85a1lrOWtZbzlrWWs5a1lvOWtZa1lrWm9Za1pvWW9ab1lvWm9Zb1pvWW96b1pvem9ab3pvWm96b1pvem96b3tzem97c3pve3N6b3tzem+bc3pvm3Obc5tzm3Occ5tzvHebcwAAWmtZa1lrOWtZazlnWWs4Z1lrOGc5azhnOWc4ZzhnGGc5ZzhnOGc4ZzlnOGc4ZzhnOGcYYzhnGGM4ZxhjGGcXYzhnF2MYYxdjGGMXYxhjF2MYYxdjF2P3YhdjF2MXY/deGGcXYxdn92IXZ/diF2P3Yhdj92IXY/diF2P3Yvdi9mIXY/di92L2Yhdj92IXY/Ze92L2Yvdi9mIXY/di92L2Xvdi9l73YvZe92L2XvZi1l73YvZe9mL2Xvdi9l73YvZe92L2XvZi1l73YvZe9mLWXvdi9l72XtZe9mLWXvZi9l73YvZe92L2Yhdj92L3YvZi92L3Yvdi9mIXY/diF2P3Yhdj92IXY/diF2cXYxdn92IYZxdjGGcXYxhnF2MXY/diF2P3Yhdj92IYZxdjF2f3YhhnF2MYZxdjGGcXYxhnF2MYZxdjF2P3Yhdj92L3YvZiF2P3Yvdi9l73YvZe92L2Xvdi9l73YvZe92L3Yvdi92IXZ/diF2P3YhdnF2MYZxdjOGcYZzhnGGc4ZxhnOWs4Z1lrOWtZazlrWm9Za1pvWWtab1lrWm9Za1pvWWtab1lrWm9ab1pvWW96b1pvem9ab3pvWm96b1pve3N6b3tzem97c3pve3N6b3tzem97c3pvm3N7b5tze2+bc3tzm3N7b5xzm3Occ5tzvHecc7x3AAA5a1lrOWtZazlnWWs5Z1lrOGc5azhnOWs4ZzlnOGc5ZzhnOGc4ZzhnGGc4ZxhnOGcXYzhnGGM4ZxdjOGcYYzhnF2MYYxdjGGMXYxdjF2MYY/diF2MXYxdj92IXYxdjF2P3Yhdj92IXY/Zi92L2Yvdi9mL3YvdiF2P2Yvdi92IXY/Ze92L2Yvdi9l73YvZi92L2Yvdi9mL3YvZe9mLWXvZi1l72XtZe9mLWXvZe1l72XtZe9l7WXvZi1l72YvZe92LWXvZi9l73YtZe9mL2Xvdi1l72YvZe92LWXvZi9l73YvZe9mL2Xvdi9l72YvZe92L2XvZi9l73YvZe92L2Yhdj9mL3YvZiF2P2Yhdj92IXY/diF2P3Yhdn9mIXY/ZiF2P3Yhdn92IXZ/diF2P3Yhdj92IXZxdjGGcXYxhnF2MYZxdjGGcXYxdn92IXY/diF2P2Xvdi9l73YtZe9l7WXvZe1l72XtZe9mLWXvZi9l73YvZe92L3Yhdj92IXY/diGGcXYxhnF2M4ZxhnOGc4ZzlrOGc5azhrWWs5a1lrOWtZbzlrWW9Za1lvOWtZazlrWWtZa1pvWWtab1lrWm9ab3pvWW9ab1pvem9ab3pvWm96b3pve3N6b3tzem97c3pzm3N6b3tze2+bc3tvm3N7c5tze2+bc5tznHObc5xzm3MAAFprWWtaa1lrWWs5a1lrWWtZazlnWWs5Z1lrOGdZazhnOWc4ZzlrOGc5ZzhnOWc4ZzhnGGM4ZxhnOGcYYzhnGGc4ZxhjOGcXYxhjF2M4ZxdjGGMXYxhjF2MYYxdjGGMXYxdn92IYZ/diF2P3Yhdj92IXY/diF2P3Yhdj92IXY/diF2P3Yhdj92IXY/diF2P3Yhdj92IXY/di92L2Xvdi9l72XtZe92L2Xvdi1l73YtZe9mLWXvdi9l73YvZe92L2Xvdi9l73YvZe92L2Xvdi9l73YvZe92L2Xvdi9l73YvZe92L2Yhdj9mL3YvZiF2P2Yhdj9mIXY/Zi92L2Yhdj92IXY/ZiF2f3Yhdj92IXZxdjF2cXYxdnF2MXZ/diF2f3YhhnF2MYZxdjF2f3Yhdn92IYZxdjGGcXZxhnF2c4ZxhnGGcXYxhnF2MXZ/diF2P3Yvdi9mL3YvZe92LWXvZi1l72YvZe92L2Xvdi9l73YvZiF2P3Yhdj92IXZxdjGGcXYxhnF2c4ZxhnOGs4ZzlrOGs5azhrWWs5a1lrOWtab1lrWm9Za1pvWWtabzlrWm9Za1pvWWt6b1pvem9ab3pvWm96b1pvem9ab3pvWm97c3pve3N6b3tze3N7c3tzm3N7c5tze2+bc3tzm3N7c5xzm3Obc5tznHebc5x3m3O8dwAAWWtZazlrWWs5a1lrOWdZazlnWWs4ZzlrOGc5azhnOWc4ZzlnOGc4ZzhnOGcYYzhnGGM4ZxdjOGcYYzhnF2M4ZxhjOGcXYxhjF2MYYxdjGGMXYxdj92IXYxdjF2P3YhdjF2MXZ/diF2P3Yhdj92IXY/diF2P3Yhdj92IXY/diF2P2Yvdi9l73YvZi92L2Xvdi92IXY/Ze92L2Xvdi1l72XtZe9l7WXvZe1l72XtZe9l7WXvZi1l72XvZe92L2Xvdi1l72YtZe9l7WXvZi1l72XvZe92L2Xvdi9l73YvZe92L2Xvdi9l72YvZe92L2XvZi9mL3YvZe9mL2Yhdj9mIXY/ZiF2P2Yhdj9mIXY/ZiF2P3Yhdn92IXY/diF2P2Yhdj92IXZ/diF2P3Yhdj92IXYxdjGGf3YhhnF2MYZxdjGGcXYxhn92IXY/diF2P3Yhdj9l73YvZe92L2XvZi1l72XtZe92LWXvZi9l73YvZe92L3Yhdj92IXY/diGGf3YhhnF2MYZxdjOGcYZzhrGGc5azhnOWs4ZzlrOWtZazlrWWtZa1pvOWtZbzlrWW85a1lrWWtab1lrWm9Zb1pvWW9ab1pvem9Zb3pvWm96b1pvem96b3tzem97c3pve3N6b3tzem+bc3pvm3N7b5tze2+bc3tzm3Obc5xzm3Occ5tzAABab1lrWmtZa1prWWtZazlrWWs5a1lrOWdZazlnWWs4ZzlrOGc5ZzhnOWc4ZzhnOGc4ZxhjOGcYYzhnGGM4ZxhjOGcYYzhnF2M4ZxdjGGcXYxhnF2MYYxdjGGcXYxhjF2MYZxdnGGcXYxhnF2MYZxdjF2f3Yhdj92IXZ/diF2P3Yhdj92IXY/diF2P3Yhdj92IXY/diF2P2Yvdi9l73YvZe92L2Xvdi1l73YvZe92L2Xvdi9l73YvZe92L2Yvdi9l73YvZe92L2Xvdi9l73YvZe92L2Yvdi9l73YvZi92L2Xhdj9mIXY/ZiF2P2Yhdj9mIXY/ZiF2P2Yhdj92IXY/diF2P3Yhdj92IXZxdjF2f3YhdnF2MXZ/diF2f3Yhdj9mIYZxdjGGcXYxhnF2MXZ/diGGcXYxhnF2MYZxhnGGcXZxhnF2cYZxdjGGcXYxdn92IXY/di92L2Xvdi9l73YvZe92L2Yvdi9mIXY/diF2P3Yhdn92IXZxdjGGcXZxhnF2c4ZxhnOGcYZzlrOGc5azhnWWs5a1lrOWtZb1lrWW9Za1pvWWtab1lrWm9Za1pvWWtab1lvWm9Zb3pvWm96b1pvem9ab3pvWm96c3pvenNab3tzenN7c3pzm3N7c5tze3Obc3tvm3N7b5tzm3Obc5tznHObc5xzm3O8d5tznHcAAFlrWWtZa1lrOWtZazlrWWs4Z1lrOWdZazhnOWs4ZzlrOGc4ZzhnOGcYZzhnGGc4ZxdjGGcXYzhnF2MYZxdjOGcYYzhnF2MYZxdjGGMXYxhnF2MXYxdjGGMXYxdjF2MYYxdjGGcXYxhn92IXZ/diF2f3Yhdj92IXY/diF2P3Yhdj9l73YvZi92L2Xvdi9mL3YvZi92L2Yvdi9l72YtZe9mL2XvZi1l72XtZe9l72Xvdi1l72XvZe92L2Xvdi9l73YvZe92L2Yvdi9l73YvZi92L2Xvdi9l73YvZe92L2Xvdi9l73YvZi92L2Xvdi9mL3YvZi92L2Yvdi9l4XY/diF2P2Yvdi9mIXY/ZiF2P3Yhdj9mIXY/diF2P2Yvdi9mIXY/diF2P3Yhdj92IXY/diF2f3YhdnF2MYZxdjGGcXYxhnF2MYZxdjGGf3Yhdj92IXZ/Ze92L2Xvdi9l73YvZe92L2Xvdi9mL3YvZi92L3Yhdj92IXY/diGGcXYxhnF2MYZxdnGGcYZzhnGGc4ZzhnOWs4ZzlrOGtZazlrWWs5a1lvOWtZb1lrWm85a1lvWWtab1lrWm9Za1pvWWtab1pvem9Zb1pvWm96b1pvem9ab3pvem97c3pve3N6b3tzenObc3pve3N7b5tze2+bc3tzm3N7b5tzm3Occ5tznHObcwAAWm9Za1pvWWtaa1lrWmtZa1lrOWtZazlrWWs5Z1lrOWc5ZzhnOWs4ZzlnOGc5ZzhnOGcYYzhnGGc4ZxhjOGcYZzhnGGM4ZxhjOGcXYzhnGGMYYxdjGGcXYxhjF2MYZxdjGGcXYxhnF2MYZxdjGGcXYxdn92IYZxdjF2f3YhhnF2MXY/diF2P3Yhdj92IXY/diF2P3Yhdj92L3YvZe92L2Xvdi9l73YvZe9mL2Xvdi92L3YvZe92L2Yvdi9mIXY/diF2P3Yhdj92IXY/diF2P3Yvdi9mIXY/di92L2Yhdj92IXY/ZiF2P2Yhdj9mIXY/ZiF2P2Yhdj9mIXY/diF2cXYxdj9mIXZ/diF2P3YhdnF2MXZ/diF2f3Yhdj9mIXY/ZiF2f3YhhnF2MYZxdjGGcXYxhnF2MYZxdnGGcXZzhnGGcYZxdjGGcXYxhnF2MYZxdjF2P3Yhdj92IXY/diF2P3Yhdj92IXY/diF2P3YhhnF2MYZxdjGGcXZxhnF2c4ZxhnOGcYZzlrOGc5azhnOWs4ZzlrOGtZazlrWWs5a1pvWWtab1lrWm9Zb1pvWWt6b1pvWm9Za3pvWm96b1pvem9ab3pvWm96b1pvem9ab3tzem97c3pve3N7c3tze3Obc3tzm3N7b5tze3Obc3tznHObc5tzm3Ocd5tznHebc7x3AABZa1prWWtZa1lrWWs5a1lrOWdZazlnWWs5Z1lrOGc5azhnOWc4ZzhnOGc4ZxhjOGcYYzhnF2M4ZxhjOGcXYzhnGGM4ZxdjGGcXYxhnF2MYZxdjGGMXYxhjF2MYYxdjGGMXYxhn92IXY/diF2P3Yhdj92IXY/diF2P3Yhdj92IXY/Zi92L2Xvdi9mL3YvZe92L3Yhdj9l73YvZe92LWXvZe9mL3YtZe9l7WXvZi9l73YvZe92L2Xvdi9l73YvZe92L3Yhdj9mL3YvdiF2P2Yvdi9mL3YvZe92L2Yvdi9l73YvZiF2P2Yvdi9mIXY/Zi92L2Yhdj9mL3YvZiF2P2Yhdj9mIXY/ZiF2P2Yhdj9mIXY/ZiF2P2Yvdi9mIXY/Ze92L3Yhdj92IXY/diF2f3YhdnF2MYZ/diGGcXYxhnF2MYZxdjGGcXYxhnF2MYZxdjGGf2Yvdi9l73YvdiF2P2Yvdi92IXY/diF2P3Yhdn92IXY/diGGf3YhhnF2MYZxdnGGcYZzhnGGc4ZxhnOWsYZzhrOGc5azhnOWs5a1lrOWtZa1lrWm85a1pvWWtab1lrWm9Za1pvWWtab1lvWm9Zb1pvWm96b1lvem9ab3pvWm96b3pve3N6b3tzem97c3pve3N6b5tzem+bc3tvm3N7b5tze3Obc5tznHObc5xzm3MAAHpvWWtab1lrWm9Za1prWWtZa1lrWWs5Z1lrOWtZazlnOWs4ZzlnOGc5ZzhnOGc4ZzhnGGc4ZxhjOGcYZzhnGGM5ZzhnOGcYYzhnGGM4ZxhjOGcXYxhnF2M4ZxdjGGcXYxhnF2MYZxdjGGcXYxdj92IYZxdjGGcXYxhnF2MYZxdjF2P3Yhdj92IXY/diF2P3Yhdj92IXY/Zi92L2Xvdi9l4XY/Zi92LWXvZi9l73Yvdi92L2Xvdi9l4XY/diF2P3Yhdj92IXY/diF2P3Yhdj92IXY/diF2P3Yhdj92IXY/diF2P3Yhdj9mIXY/diF2P2Yhdn92IXY/ZiF2cXYxdnF2MXY/diF2P3YhdnF2MXZ/diF2f3Yhdj9mIXY/ZiF2P2Yhdn92IXZ/diGGcXYxhnF2MYZxdjGGcXYxhnGGcYZxdnGGcXZxhnF2MYZxdnGGcXYxdj92IXY/diF2P3Yhdj92IXZ/diF2f3YhhnF2MYZxdjGGcXYxhnF2c4ZxhnOGcYZzlrOGc5azhnOWs4ZzlrOGdZazlrWWs5a1lvWWtZb1lrWm9Za1pvWWt6b1pvem9ab1pvWm9ab1lvem9ab3pvWm96b1pvem9ab3pzem96c1pve3N6c3tzenObc3tzm3N7c5tze3Obc3tvm3Obc5tzm3Occ5tznHObc7x3m3OcdwAAWWtaa1lrWmtZa1lrWWtZazhnWWs5Z1lrOGc5ZzhnOWs4ZzhnOGc5ZxhnOGcYZzhnGGM4ZxhjOGcYYzhnGGM4ZxhjOGcYYzhnF2MYZxdjGGcXYxhnF2M4ZxdjOGcYYzhnGGcYZxdjF2P3YhdnF2M4Z/diF2P3Yvdi9l73YvZiF2P3Yhdj92IXY/diF2P3Yhdj9mL3YvZi92L2Xvdi9l73YvZi92L2Xvdi1l72YvZe92L2Yvdi92IXY/Zi92L3Yhdj9l73YvZe92L2Xvdi9l73YvZe92L2Xvdi9l73YvdiF2P2XvZi9mIXY/ZiF2P2Yhdj9mIXY/Zi92L2XvZi9l72YtZe9mL2Yhdj92IXZxdjF2f2Yhdj92IXY/diF2P3Yhdn92IXY/diF2P3YhdjF2MYZ/diF2MXYxhnF2MXZxdjF2cXYxhn92IXY/diF2P3Yhhn92IXY/diF2P2Xvdi9l73YvZe92L2Yhdj92IXYxdjGGcXYxhnF2MYZxdjGGcXYxhnGGc4ZxhnOGsYZzhnGGc4ZxhnOWs4ZzlrOGs5azhrOWs5a1lrWWtabzlrWm9Za1pvWWtab1lrWW85a1pvWm96b1lrWm9ab3pvWm96b1pvWm9ab3tze3Obc3tze3N6b5tzm3Obc3tvm3Obc5xze296b5tznHObc5x3m3Ocd5tzAABab1lrem9Za1prWWtaa1lrWWs5Z1lrOWdZazlnWWs5ZzlrOGc5azhnOWc4ZzlnOGc4ZxhnOGc4ZzhnGGc4ZzhnOGcYZzhnGGc4ZxhjOGcYYzhnGGM4ZxhjOGcYYzhnGGP2YvZeF2P3Yhdn92IXY/diGGcXYxhnF2cYZxdjF2P2Xhdj92IXZ/diF2P3Yhdn92IXY/diF2P3Yhdj9mIXY/diF2P3Yhdj9mL3YvZe92L2Yhdj92IXY/diF2P3Yhdj92IXY/diF2P3Yvdi9l73YvZe92L2Xvdi9mL3YvZiF2P3Yvdi9mIXYxdjF2cXYxhnF2cXZ/diF2cXYxdnF2MYZxdj92L2Yhdj92IXY/Zi92L2Yhdj9mIXY/Zi92L2Xvdi9l4XZ/diF2P3Yhdj92IXY/di92L2Yhdj92IXZ/diGGcXYxhnF2MYZxdjGGcXYxhnF2P3YvZe92L2Xvdi92IXZxdjOGcYZzhnF2cYZ/diF2P3YhhnF2MYZxdjGGcXZzhnGGcYZxdnOGcYZzhnGGc5azhnOGcYZzlrOGtZazlrWWs5a1lvOWtab1lrWm9Za1pvWWt7c3pvenNab3pvWm97c3pvem9ab3tzem97c3pve3N6b3tzem96b1lrWW9Za3pze3Obc3tvm3N7b5tze2+cc5tzm3Obc5xzm3Occ5tznHcAAFlrWmtZa1lrWWtZazlrWWs5Z1lrOGdZazhnWWs4ZzlnOGc5ZzhnOGc4ZzhnGGc4ZxhjOGcYYzhnGGM4ZxhjOGcYYzhnGGM4ZxhjOGcXYxhnF2M4ZxdjGGcXYzhnF2MYZxdjGGcXYxhnF2cYZ/di92L2Yvdi1l73YvdiGGf3Yvdi92IXY/diF2P3Yhdj92IXY/diF2P2Yvdi9mL3YvZe92L3Yvdi9l73YvZe92L2Xvdi92IXY/Zi92L3Yhdj9mL3YvZi92L2Xvdi9l73YtZe9mLWXvZi1l72XvZe92LWXvZi9l73YvZiF2P3Yhdn92IXY/Ze9mLWXvZi9l72YvZe9mL2Yhdj9mL3YvZi92L2XvZi92IXZ/diF2P3Yhdn92IXY/diF2P3Yvdi92IXY/diF2MXYxhnF2M4ZxhnOGsYZzhnF2MYZxdjGGcXYxhn92IXY9Ze9l7WXvZi9l73YvdiF2P2Yvdi9mIXY/diF2f3YhhnGGcYZ/diF2P3YhhnGGc4ZxdjGGcXYxhnGGc4ZxhnOGcYZzhrOGc5azlrWWs4azlrOWtZazhrWWs5a1lrOWtZa1lrWm85a1lrOWtZazhrWWtZb1pvWWtab1pvenNab3tzWm96c3pve3N6c3tzenObc3pvm3N7b5tzem97b3tzvHebc5tzm3Obc5tznHObcwAAem9Za1pvWWtab1lrWmtZa1lrWWtZazlnWWs5Z1lrOWdZazhnOWs4ZzlrOGc5ZzhnOWc4ZzhnOGc5ZzhnOGc4ZzlnOGc4ZxhnOGcYZzhnGGM4ZxhjOGcYYzhnGGM4ZxdjF2P3Yvdi9l73YvdiF2cXYxhn92L3YtZe92L3YhhnF2cXZ/diF2P3Yhdn92IXY/diF2f3Yhdj92IXY/diF2P3Yhdn92IXY/Zi92L2Yvdi9mIXY/diF2P3Yhdj92IXY/diF2P3Yvdi9mL3YvZi92L2Xvdi9l73YvZe92L2Xvdi9l4XZ/diF2P3Yhdn92IXY/ZiGGcXYxdn92IXY/ZiF2P2Yvdi9mL3YvZiF2P3Yhdj9mL2YtZe9mL2Xvdi9mL3YvZi92L2XvZi9l73YvdiF2P3Yvdi9l73YvZiF2P3Yvdi9mIXZxdjGGcXYxhn92IXY/ZeF2f3Yhdj92IXY/diF2P3YvZe1l72YvZeF2P3Yhdj92IYZxdjF2P3Yhdj92IXY/diOWs4ZzhrGGc4ZxhnGGcXYzhrOGc4azhnOWs4ZzhnGGdZazlrWWs5a1pvWWtab1lrWWs5azlrOGc5azhrOWs4ZzhnGGc4ZxhnOGs4Z1lrOWs5azlrWW9Za3pvWm97c3tze3N7b5tze3Obc3tznHOcc5x3m3Occ5tzvHebc7x3AABZa1prWWtaa1lrWWtZa1lrOWdZazlnWWs4Z1lrOGdZazhnOWc4ZzlnOGc4ZzhnOWcYYzhnGGc4ZxhjOGcYZzhnGGM4ZxhnOGcYYzhnGGM4ZxdjGGcXYxhnF2MYYxdjGGP2Xvdi9mIXY/diF2cXYxhnF2M4ZxhnGGf3Yvdi9mIXZ/diF2P3Yhdj92IXY/diF2P3Yhdj92IXY/Zi92L2Yvdi92L3YvZi92L2Xvdi9l73YvZi92L3Yhdj9mL3YvdiF2P2Xvdi9l73YvZe92L2Xvdi9l73YvZe92L2Xvdi9l73YvZe92L2Yhdj9mIXY/ZiF2P2Yvdi9mL3YvZe9mL2XvZi9l73YvZiF2P2Yhdj9mIXY/Zi92L2Yhdj9mL3YvZi92L3Yhdj92IXY/diF2P3Yhhn92IXZxdjGGcXYxdn92IXZ/diF2MXYxhn92IXY/Ze92LVWtZe1VrWXrVa1V7VWtZe1l72XtZe1l7VWtVatVrVWtVa1l7VXtZe1VrWXrVa1VqUVrRWlFa0VpNWlFaTUpRWc1KTVpNSlFaTUpRWk1aUVnJOc1JzUpNSc1KTVpNSlFZzUpNSk1KUVpNSlFaUVrRWk1aUVpNSlFaTVrRWtFbVWvdi92LWXtZetVr2XhdjOWs4Z1lrWWt6b3tvm3Obc5tze2+bc3tvm3N7b5tzm3MAAFpvWWt6b1lrWmtZa1prWWtZa1lrWmtZa1lrOWdZazlrWWs4Z1lrOGc5azhnOWs4ZzlnOGc5ZzhnOWc4ZzlnOGc5ZzhnOWc4ZzhnGGc4ZxhnOGcYYzhnGGMYZxdjGGcXYxhnF2c4Zxdj92LVWtValFa0VrVaF2MYZzhnF2MXZ/diF2P3Yhdn92IXY/diF2f3Yhdn92IXZ/diF2P3Yhdj92IXZ/diF2P3Yvdi9mIXY/diF2P3Yhdj92IXY/diF2P3Yhdj92IXY/di92L2Xvdi9l73YvZiF2P2Yvdi9l73YvZe9mL2Xhdj92IXZxdjGGcXY/di9mIXY/Zi92L2Yhdj9mIXZ/diF2f3Yvdi9l72YtVeF2P2Yvdi9l72XtVa1V7VWtVatFq1WrRWtFaUVrRWlFa0VpRWtFq0VrRalFa0VpRWk1ZzUpRWc1KTUnJSc1JyTlJOUUpSTlFKUk5STnJOUk4xSjBKUUoxSlFKMUpRSjFKUk5RSlJOUk5STlFKUk5RSnNSck5zUnNSk1JzUpRWk1JzUnNSlFaTVrRWlFa0WrRW9l7WXvdi9l73YvZiF2P3Yhdj92IYZxhnOGcYZzlrOGdZbzlrWm9Za1pvWWt6b1pvGGcYZzlrGGcYZ/Ze9l7VWvdi9l4XYzhnem97b5tze2+cc5tznHebc5xzm3O8dwAAWWtaa1lrWWtZa1lrOWtZazlrWWs5Z1lrOWdZazhnWWs4Z1lrOGc5ZzhnOWc4ZzhnOGc4ZxhnOGc4ZzhnGGc4ZzhnOGcYYzhnGGc4ZxhjOGcYYzhnF2MYYxdjGGP3Yhdj9l72XrRWk1ZSTlFOMEYxSlFKUk5yUrVa9mIYZ/di92L3Yhdj92IXY/diF2P3Yhdj92IXY/diF2P3Yhdj9mL3YvdiF2P2Yvdi9mL3YvZe92L3Yhdj9mL3YvdiF2P2Yvdi9mL3YvZe92L2Xvdi1l72YvZe92LWXvZi1l72YtZe9l72XvZi9l72YvZe9mLWXvZe9mIXY/Ze9mLVXtZe1VrVXpNWtFaTVpNWc1KTUnJOclJRSlFOMUpRSjBGMEoQRjBG70EPQu9BD0LvQQ9C70EPRs05zj3OPe497j3vQe4970EPQg9G70HvQe4970HOPe5BD0IQRu9BD0LvQRBGD0IQRnJOc1JzUpRWtFbVXtVa9l7WXvZe1VrWXtZe92L3Yhhn1l73YvZe92L3YhhnF2MYZxhnOGcYZzhnOGc5axhnOGcYZzhrGGc5azhrWWs5a1lrOWtZazlrWm9ab3pvWWtabzlrWWs5a1pvWWtab1lrWm85a1pvWm96bzlrF2O1WrRWtVrVWtVa914XY1lrWmt7b3tvm3N6b5tze2+bc3tvAAB6b1lrWm9Za1pvWWtaa1lrWmtZa1lrWWtZa1lrWWs5Z1lrOWdZazhnWWs4ZzlrOGc5ZzhnOWc4ZzlnOGc5ZzhnOWc4ZzlrOGc5azhnOGcYZzhnGGc4ZxdjGGcXYxhnF2MXY9ValFZSTlJOck60VrVatFZyTlJOc1LWXhdjF2fWXhdn92IXY/diF2f3Yhdj92IYZxdjF2f3Yhdn92IXY/diGGf3Yhdj92IXY/diF2P3Yhdj92IXY/diF2P3Yhdj92IXY/di92L2Yvdi9mL3YvZe92L2Xvdi1l72YtZe9l7WXhdj9mL2YtVe1l61WrVatFaTUnJSck4xSjBKD0YPQu49D0LuQQ9C7kEPQu5B7kHOPQ9C7kEPQu5BD0bvQQ9G70EwRhBGMEYwRlFKUUpyTlJOk1aTUpRWlFa1WrVa1Vq1WrValFaUVpNSk1ZzUpNWc1JSTjFKUUowRjFKEEYwRhBGD0LvQRBGEEYxSjFKUk5RTnNSck5STlFKc1KTUrVa1VoXY/diF2P3YhdnF2MYZxdjOGcYZxhnF2MXZ/di92LWXjlrOGc5azlrWWtZa1pvWWtZa1lrWm9Za1pvWWtabzlrem9ab3pvem97c3pvem9ab3tzWWsYZ9VatFaUVrVatVr2XtZe9l7WXvdiF2Naa3pvWmtZa1prWWt6b1lrWm8AAFlrWmtZa1prWWtZa1lrWWs4Z1lrWWtZazhnOWs4ZzlnOGc5azhnOWc4ZzhnGGc4ZxhnOGc4ZzhnGGc4ZzhnOGc4ZzhnGGc4ZxdjOGcYZzhnF2c4ZxhnF2P3Yhhn92L2YlJOck5STpRW1VoXY/di92L3YvditVpzUnJO1Vr2Xvdi9l73YvdiF2P2Xvdi9l73YvdiF2P3Yhdj92IXY/diF2cXYxhn92L3YtZe9mL3Yhdn1l72XvZe92L2Xvdi1l7WXvdi92L2XvZe1V72XtZe92L2YvZetVqUVnJSc1JyTnNSD0IQRg9C70HOPe49zj3vQe4970HvQRBGD0IwRhBGMUoxSlJOUUpSTnJOlFaTUnNSc1KUVpRWtVq1WtZe1VrWXtZe9l7WXvdi9l73YvdiF2P3Yhdj92IYZxdjGGcYZzhn92IXY/diF2P3Yhdj92L3YvdiF2P3Yhdj9l72XtVa1l60VrVak1JyTlFKck4wRs49zj3uPe4970HvQQ9GD0IQRhBGMUpRSlJOck60VrRWtFbWXtZe9l4XY5RWMUoQRnJOk1LVWvdiWWtZb1pvWWtZazlrWm9Za1lvOGtZa1lre3M5a1lvWm96b1pvWm9Zb3pvOWv3YrRWtFrWXhhn92L2XtZetFa1Vhdj1lrWWvdeWWs4Z1lrWWt6b1lrWm9abwAAWm9Za3pvWWtaa1lrWmtZa1lrWWtab1lrWWs4Z1lrOGdZazlnWWs4ZzlnOGc5ZzhnOWc4ZzlnOGc5ZzhnOWc4ZzlrOGc5azhnOGs4ZzlrOGsYZxhnOGcXYxhnF2P2YrRack5zUtVa9l4YZxdjF2P2XvZi9l72YrRWlFaUVvZe92L3YvZiF2P3Yhdj92IYZxdj92L2Xvdi9mL3YvZe92L2Xvdi9l73YvZe92L2XhdjF2P3YvZe92LWXvZe1l73Yvdi1Vq0VrRWc1JzUnJOc1JyTjBGD0YQRg9CEEYPRjFKMEZSTlFOclJyTnNSc1K0VrRW1Vq1WtZe1VrWXtVa9l7WXtVa1V72XtVe1l72Xvdi1l73YvZe92LWXvZe9l4XY/di92L2Xvdi92IXY/diF2P3YvZi9l4XZxdjGGf3Yhdj9l4XZ/diGGcXZzhnGGc4Zxdj92L2Yhdj92IXY/diF2P3Yhdj9l73YvZi1l5zUlFKEEaUVpRWtVq1WrRWclJSThBGEEYQRnJSk1JzUjBGMEYxSlFKMUpRSjFKUUpRSnNSlFZSTnJOtFr2XjlrWWtZbzhnWWs5a1pvWm9ab1lrWm9Za3tzem96b1lrWW85azlrF2PWXrVatVrVWvdiF2MYZxdjOGf2XvZe92IXY9ZaF2NZa3tvem+bc5tznHObc7x3AABZa1prWWtZa1lrWWs5a1lrOWdZa1lrWWs4ZzhnGGM5ZzhnOWs4ZzlnOGc4ZxhnOGc4ZzhnGGc4ZzhnOGcYZzhnOWs5azhnOGcYZxhnF2MYZ/diGGcXYxdj92L2XpNSUk5yUrVa9l4YZ/di92LWXvZe1V73Yvdi9mKUVnNSlFb3YvZe92LWXvdi9l73YvZe9l73Yhdj9mL3YvZe9l7VXtZe1l72XtVe1l61WtVatFa1WrRWtFaTUnJOMUowRg9GMEbvQQ9C7kHvQe9BEEYPQjBGUk5yTlJOc1KTUrRWtFbVWrRa1Vq1WtZe1Vr2XvZeF2P2Xvdi1l72XtZe9l7WXvZe1l4XYxdj92LWXvZi9l73YhdjGGf3Yhdj92IXZxdjGGf3Yhdj92IXY/diF2P3YhdjGGcYZ/Ze9l7WXvdi92IYZ/diF2P3YhhnGGc5axhnGGf2Yhdj92IXYxdjGGcXYxhnGGcXY/diOGfVWlJOMUqTVtZeF2MXZzhnF2f3YrRWlFYxSjFKck7WXvdi1V61WvditFaUVjFKEEYQRlJOUk5RSjFKMUoxSpNW9l5Za1lrWW9Za1lvOWtZa1lrWW84azlr9l73YtZe1l7WXhdj1l60VpNS1Vr3YhhnGGc4azhrWm9ab3pvF2MXYxhj9l72Xnpvem+bc5tznHObc5xzm3MAAHpvWWtab1lrWm9Za1prWWtZa1lrWms5ZzhnF2MYZzhnWWs5ZzlrOGc5azhnOWc4ZzlnOGc5ZzhnOWc4ZzlnOGc5azhnOWs4ZzlrOGc4ZxhnOWsYZzhnF2cYZ9Zek1YxSvZe92IYZxdj92L2Xvdi92L3YvdiGGf3YrVaUk6TUtVaF2f3Yvdi9l73YvZe1l61WtVetVq1WpRWtFaTUpNWc1JyTlFKUUowSjFKMEYwShBGD0YPRjBKMEpRSjFKMUoQRpRWlFa0WrRa1l72XhdjF2P3YvZi92L3Yhdj92IXY/di92L2Yvdi9l73YtZe9mL2Xhdj92L3YvZi92L2Xvdi9l72XvZe92L2XvZe1l72XvZe9l72Xvdi9l73YvZe9mLWXhhnF2MXY/diGGcXYxhnF2MXYxdjOGc4ZzlrGGcXZ/diOGcXYxdjF2M4ZxhnOGcXYzhnGGc4ZxhnOGcXZxhnF2M4Z/di92LVWpNSMUqTUvdi92L3YhdjF2MYZxdjGGf3Yvdik1JyTpRWF2MYZxhnF2MYZ9ValFZzUtVa9mL2XrRWtVpzUlJOUU6UVtZeF2cXZxdj92L3YtZe9l7WXvdi92L3Yvdi92L2YjhnOWsXZ7Va1l4XY1pvem96b1lrem96b5tzm3NZaxdjWWv2XvZeem+bc3tzm3Obc5tzm3ObcwAAWWtaa1lrWmtZa1lrWWtZazlnWWtZa1lr92L2XvdeWWs4ZzlnOGc5ZzhnOGc4ZzlnGGc4ZzhnOGcYZzhnOGc4ZxdjGGcYZzlrOGc4ZxhnOGcXYxdj9l73YtZe1VqTUnJO1l7WXtVa1Vq0VrVatVrWXrRWtFa0VrVac1JRSjFKc1JyTnNSck5yUlJOck5RSlJOMEYxSjBGMUowRjFKMEYxSjBGMEYQRjBKMUpSTlJOck5yTnNSc1K0VrVa9l7VXtZetVrVWrVa1l7VWtZe1l72XvZe92L2Xvdi1l7WXrVa1Vq1WtZe1l72XtZe9l72Xvdi92IXY/diF2P3Yhdj92IXZ/di92L2Xhdj92IXY/Ze92L2Yvdi9mL3YvZiF2P3Yhhn9l73YvZi92L2Yvdi92IXY/Ze1l60VpRWlFbVWvZeGGcYZxhnF2MXZ/diGGcXYxhnOGc4axhnOGcXYxhnF2MXZ/diGGf2XpRWMUpyTtVaOGv3Yvdi9l73YvZeF2MXYxhnF2PWXnJSUk6UVhdjF2P2XhdjtFZyTrVa92IXZ/diF2PWXtVak1JzUlFOck5yTnNStFbVXvZe92LWXvdiF2M5a1lrWm9Za1pvWWs5a/ZetVoXYzlrWm97c1pvWm9ab3pvWm+cczlrGGM4Z/de1Vp6b3pvm3Obc5xze3Obc5tzAABab1lrem9Za1prWWtaa1lrWmtZa1prOWcXY9VaF2M5azlrOGdZazhnOWc4ZzlrOGc5ZzhnOWc4ZzlnOGc5ZzhnOWs4ZzlrGGcXY9VetVqUVpRWc1KTUnNSk1JSTlJOUUpSTjFKUUoxSlJOUUpRSjBGUUowRjFKMUoxShBGMEYQRhBGEEYxSjBGMUowRlFKMUpSTlJOc1JyUpNSk1K0VpRW1l61WtVa1Vr2XvZe92L2XvZetVq1WpRWtVrVWvdi9mIXY/diF2P3Yvdi9l73YvZeF2P3Yhdj92L3YvZe92L2XtZe1l73Yvdi92L2Yhdj92L3YvZe92L2Yvdi92IXY/diGGf2Xvdi92IYZ/Ze1l61WpRWc1KTUnNSlFa1WvdiF2P3YvdiGGcYZxhn92L3YtZelFZSTjFKD0IQRjFKk1K0VhdjF2M4ZxhnGGcXYzhnOGc4ZxhnOGcYZxhnF2c4Zxhn92I4Zxhnc1JSTrRWF2P3YhdnF2MYZxhnGGcXZxhnF2f2Yhdj92KTVpRW1l4YZ/di9l5yTlFKc1K1WpNWlFa1WtVe1Vr2XtVatVqTVpNSck6UVrVaF2c5a1pvWW97c3tzem9Za1pvWm9Za/Ze1Vq1WllvWWt6b3pve3N6b3tzem96b3tvWm8YZzhn9l73Ylpre3N7b5xzm3Obc5tznHcAAFlrWmtZa1lrWWtZazlrWWtZa1lrOWs5Z/ZetVrWWllrOGc5ZzhnOGc4ZzlnOGc5ZzhnOGcYZzhnOGc4ZxhnOGc4azlrGGcYZ9ZetVpzUnJOUk5yTlFOck5RSjBKEEYxShBGMEYQRjFKMUpRShBGEEYxSlFKMUpRSlJOclIxShBGck6UVrRWtVqUVrRatVrWXtVa1l7VXvZe9l4XY/diF2P3Yvdi1l72YvZe9l60WpRWD0IwRhBGMEYwSnNStFb3YtZe9l7WXvZi9l73YvZe92LWXvZe1l72XvZe92L2Xvdi9l4XY/diF2P2Yvdi1l72YvdiF2P3Yhdj92IXZ/diF2P2XvZe1l72XrVak1ZRSlFO70EPQu9BD0IPQjFKMUpSTrRa1l73YjhnF2P2XpNWc1LuPTFKc1LVWrVak1YwSg9Cc1LVWvdiGGcXYxdjF2M5axdjGGf3YhdjF2MYZxdnOGf3Yjhn1l5yUnJO1l73YtZe92IXY/diF2f3Yhdj9l72YtZeF2PWXpRWUk5yTnJOc1IwSjFKMUqTVrRa1V7VWvdi1V72YvdiOGc4Zxhn1l7VWnJOk1KUVtZeF2M5azlrWWt6b1lvWWubczlr1l7VWjhrWm96b1lvem96b3tzem97c3pve29Zazhn9173XhdjWm9aa3tvem+bc3tvm3N7bwAAem9Za1pvWWtab1lrWmtZa1pvWWtaazhn9160VvZeOWs5azhnOWc4Z1lrOGc5azhnOWc4ZzlnOGc5ZzhnOWc4ZzhnGGc5azhnOWsXY/di1l72XtZe1l7VWrVack5zUnNStVq0VrRalFa1WrRa1Vq1WtVe1l72XtVe92L3YtVack60WtVa92L2XtZe1Vr2Xvdi92L2Xvdi9l73YvZe9l7WXvZe1l72XvZe92LWXrRWclLvQRBGUUowRhBGEEZSTpRW92L2Xvdi9l73YvZe92LWXvdi9l72YtZe9l7WXvZe1l7WXtZe92L2Xvdi9l73YvZiF2P3Yvdi9l73YvZi92L2Xhdj92IXY/ZetVpRTjBGEEbVWrVa1Vq0VpRWUk4xSg9Cck6TUtZe9mL2XpNSMErOPdZe1l4XYxdjGGf3YtZetVowRnNS92IYZxhn92IYZzhnOGcXZxhn92IYZxdjGGcYZzlrF2fVWlJOk1b2Yjhn92I4axdn92LWXtVetFa0VpRWlFZyTnJOck6TUnNSlFa0VjFKk1L2XhdjOGs4azlrF2NabzlrOWs5a3pvWWsYZ9Ze9l60VpNWlFYXYzlrWm9Za5tzOWtab3pvOGeUVtVaWWt6c1pvem9ab3pvWm96c3pvvHd6b3pvOGf3XvZeWWtab3tve2+bc5tznHebc7x3AABZa1prWWtaa1lrWWtZa1lrOWs5ZzlnWWv2XpRWtFY4ZxhnOGc4ZzlnOGc5ZzhnOWs4ZzlnOGc5ZzhnOWc4ZzlnF2cYZxhnOGcYZzhnF2cYZxdn9l73Yhdj1l6UVlFK1l72Xvdi9mIXY/ZiF2P3Yhdj92L3YvZe92L2Yvdi1Vq1WlJOtVoYZ/ZetVoYZ/diGGf2XvZi1l72YtZe9l72Xvdi9l7WXtZe92K1WnJOD0LuPVJOlFa1WtVetFaTVjFK70FyTvZeGGf3YtZeF2f3YtVa1VoYZ9ZelFZSTg9G70FzUtVe1l72Xvdi1Vr3Yvdi1Vr3Yhdj92L3YvZe92L2Xvdi92LWXvZi1VoPRg9Ck1L3YtZe1l7VWvZe9l72YrValFYwShBGMUqTUjFKD0JSTtZe1l72YvdiGGcXYxdnF2MYZ5RWMUowRvdiF2NRSlFKF2MXYxhnGGc4axhnF2P3Yhdj1l4XY5NSMUpyTpRWclKTUlFOck5zUpNSc1KTVpNWtFa1WtZetVr2XvZitVpyTpNSMUrVXhdjGGc4ZzlrGGc5azhnOWs5a1lrOWs5azlrOWvVWtVeGGfWXlJOk1K1WhhnOGdab1lre3P3YrVaGGdab1lvem9ab3tzem97c3pve3Nab3pve3Nab9Za1lo4Z3tzem+bc3tvm3N7b5tzm3MAAFpvWWt6b1lrWmtZa1prWWtaazhnWWs5a/dilFLVWhhjOWc4ZzlrOGc5azhnWWs5ZzlrOGdZazhnOWs4Z1lrOGdabzlrOWsYZxhn92IXY/diOGf2XhhnF2P3YpRWck7WXvdi9mIXY/diF2P3Yhdj92L3YvZe9mL2Xvdi1l7WXrRWk1aUVvZilFa1WhdjF2P3Yhdj92IXY/diF2P3Yhdj92L3Yvdi92KUVlFKEEZSTnNS1VrWXhdn92L3YtZetVpzUjFKk1L3Yvdi92LWXvdi92LWXtZek1LuPe49D0YwRg9CUUpyTvZe9l60VpRW92IXY/di9mIXY/diF2P3YhhnF2P3Yvdi92JzUjBKUk72XvdiF2P3YhdjF2M4ZxdnF2P2XtVeck4wRu5B70EwRrRW92IXY/diF2P3Yhdj9l73YvZeF2OTVnJO1VrWXhBGEEaUVvZe1l7WXtVa1VqUVrRWk1aTUpNWMUruPVFOc1JzUnNS1l7WXvdi9mL3YvZiF2MXYxdjF2MYZxdjOGfWXpNSck6TUvZeOGsYZzlrOGs5azlrWWs5a1pvWWtZbzlrWW85a9VatFo4Z/ZelFZzUnNSc1K1WvdiWm96c/dilFY4a1pvem9ab3tzem97c3pve3N6b3tzem+bc1lr9l7WWllre2+bc3tvm3Obc5tzm3OcdwAAWWtaa1lrWWtZa1lrOWtZazlrWWs4Zzlr9l60VrRWF2M4ZzhnOGc4ZzhnOWc4ZzlnOGc5ZzhnOWc4ZzlnOGc5ZxhnOGcXZxhnF2MYZxdjGGcYZ/diF2MXZ/ZitVpSTtZe9l73YvZe92L3Yhdj92IXYxdjF2P3YhdjF2MXZ/Ze1l6TUnNSc1JRSnJS92LWXvZe9l73YvZe92L2Xvdi9l73YtZeF2O1WlFK70ExSpRW92LVWvZe9l72XtZe9mLVXtVaUUpRSnJO9l73YtZe1VoXY/ZelFYxSjBGUk7VXtVelFbuPQ9CUUpzUhBGEEZzUvdi1l72XtZe9l72Xvdi9l73YtVaF2OUVhBGMEa1WvZe92LWXvZi1l73YvZe92LWXvZeOGf3YjFKzj3uPXJOtVo5a/Zi92LWXtZe1VrWXtVa1Vq1WnNSMEZRTlFKD0LuPXNSck5zUnJOc1JzUpRWc1KTUrVa1l5STjFKlFb3YtZeF2P3YhhnGGc4ZxhnOGcYZzlrGGdZaxhnOGc5axdjc1IxSrRWGGc4ZxhnGGc5azhnWWs5a1lrOWtZb1lrWW85a1lr9l60VrVatFZzUpRWck5yUnJO1Vr2Xjhn1Vq1WjhnWm9ab3pvWm96c3pve3N6b3tzem97b3pvWWvVWvZeOWebc3pvm3N6b5tze3Obc5tzAAB6b1lrWm9Za1pvWWtaa1lrWms5Z1lrOGf3YrRW1VoXYzlnOGc5ZzhnWWs4Z1lrOGc5azhnOWc4ZzlrOGc5ZzhnGGcYZzhrOGc4axhnGGcXYxhn92IYZ/diF2O0VnJS1VoXZ/diF2f3YhhnF2MYZxdjF2P3Yvdi92IXZ/di92LWXpRWUk5SThBGc1L2Yvdi9l73YvZi92L2Yhdj92L3YvZi92L2XrRWMUpyTtVaF2P2XvZe1l72XtZe9mL2Xvdi1l72XlJOMUqUVhhnF2P2YtZetFruPe9Bk1b2XtZe92LVWrVaUUoxSjFKEEYPRpNS1V4XY/diF2P3Yhdj9mL3YvZe9mL3YpNSD0aTUvdiF2P2Xvdi92IXY/Ze9l7WXvZe1l60WpNSMErOPe9BD0JRSpRWk1JzUnNSck6TUpNSlFZzUpRWUk5RTg9CEEYPRjFKtVq1WrVa1l7WXhdjGGc4axhnF2P3YpNSUU7WXhhnGGc4ZxhnF2c4ZxhnOGcYZzhnGGc4Z1lrOWsYZ1lrF2OTUjBG1VoYZ1lrGGc5azlrOWtZa1pvWWtab1lrWm9Za1pvWWs4a5NSk1JzUrVa92LWXrRW1Vq1WpRWtFa1WtZeem9Za3pvWm97c3pve3N6c3tzem+bc3pve284Z/Ze9l5ab3tvm3N7c5tze3Occ5tznHMAAFlrWmtZa1prWWtZa1lrWWs5ZzlrOGc4Z9ZetVa1VhdjGGc4ZzhnOWc4ZzlnOGc5azhnOGc4ZzlnOGc4ZzhnOWc4ZzlrGGcYZ9Ze1l7VXvZe1l7WXvdi9mLVWpRWUUq1WtZe9l7WXvZi1l72YvZe92L2Xvdi9l73YvZe92L2XvZek1JyTlJOMUpSTtZe1V73YtZe92L2Xvdi9mL3YvZi92LVXtZek1JRTnNS92L2YrRW1l72XvZe92L2Xvdi9l73YvdilFYxSlJOtFb2YtVetVpzUhBGUk73YvZi1V7VWrVa9l5yThBGMEbOPe5BMUqTUpNSlFaUVrRWk1aUVpNSlFaUVpNSD0IPQnNStFZzUpRWUk5yTnJOck4xSlFKUUpyTlFKEEbuPTFKUUoQRu49D0ZSTpNSk1aUVpNWtVq1WtVa1VrWXtZeUk4PRlFKUU73YvZeGGcXZxdj92IYZxhnGGf3YvZick5RTrVaF2P2XhhnF2M4ZxhnOWsYZzhnGGc5axdnWWs4ZzhnGGf2XnJOMUqTUhdjOGs5azlrWWs4Z1lrOWtZb1lrWm9Za1pvWWtZbxdjclJyTrVaGGd7c/dilFb2XvZelFaUVnNS1l5ab1pvWW96b1pve3N6b3tzem97c3pvem9aaxhjtVb3Xllrm3N6b5tze2+bc3tvm3ObcwAAWm9Za3pvWWtaa1lrWmtZa1lrOWdZaxhn9l60VtZa9l45ZzhnOWs4ZzlrOGdZazlnOWs4Z1lrOGc5azhnWWs4Z1lrOGcXY9VatFq0VtZe9mLWXrVa92LVWtVac1JRSpNWtFaUVrRatFa0WrRWtVq0VtVetVrWXtVa1Vq1WtVatVqUVlFOck4QRlFKlFa0VrRatFa0VrVatVrVWrVa1Vq0WrRWtFZzUhBGMUqTUrRWck60WpRWtVq1WtValFa0VpRWtFaTUnJOEEYwRlJOk1JyUs49D0JyTnJOUk5STnNSMUpzUjFKUUoQRs05jDXvQTBKUk5STnNSclKTUnNSk1JzUpNSEEbvQTFKlFZzUnJSk1K1WrVa1l7VWtVatVrWXtZe9l4QRjBKtVoXY9Vak1IQRrRW1l4YZxdjF2MYZzlrGGcXYxdjOWtyUjFKUk5STvZe9l73YvditVqUVrRW1l7WXjhn9mKTUnJOF2M4ZxhnOGc4azhnWWs5azlrOGtZazlrOWtZa1lrOGcYZ7RWc1JyTnNS9l45azhrWm9Za1lrOWtab1lrWm9Zb1pvWWtab1lrWWtzUpNW1Vo5a3pvF2OUVvZeOGc4Z9Zek1KUVlpvWm96b1pve3N6b3tzem97c3pvm3N6b1pr9161WvZeem97b5tze2+bc5tzm3Obc5x3AABZa1prWWtZa1lrWWs5a1lrOWdZazhnGGfWWtVatVr2XjhnOGc4ZzhnOGc5ZzhnOWc4ZzlnOGc5ZzhnOWc4ZzlnGGcYZ/Ze1VqUVrRWtVr2YrVa1V72XtZetVqUVjFKlFa0VrValFa1WrRWtVq0VrVak1KUVpNSk1ZzUpNSclJzUpNSUU4wSg9CMEaUVnNStFZzUpRWk1K0VpRWtFaUVpRWlFaUVlFOMEYwRnNSk1JzUpNSk1JzUrRWlFaTVnNSlFZzUrRWk1JSThBGMEYQRjFK70GTUrRWk1aUVtVatVq1WpNSlFaUVnJS7j3OPQ9CMUq0VtVatVrWXtZe9l7WXtZelFZRTlFK1Vr2XvZe9l4XY9Ve9l7WXvZe1l72YvZe92LWXjBGUUr2XtZe92LWXjFKMUq1Wvdi92LWXvdi92L3YvZe9l4XY3JSMUpzUjBG1Vr2Xhhn1l6TUlFOlFbWXhhn92LWXlFKUk73Yjlr92I4ZxdnOGc4ZzlrOGc5azhnOWs4a1lrOGc4a/Zik1JSTtZeUk72XhhnOGc5a1pvOGdZazlrWW85a1lvWWtabzlrWWsXY5NSlFbWXhdjOWvWXtVe1VpZb1lrF2NzUpRWOWtab1pvem9ab3pzem97c3pve3N6b3pvOGf2XpRW92Jaa3pvem+bc3pvm3N7c5tzm3MAAHpvWWtab1lrWm9Za1prWWtZazlrWWsXY/ZetVrWWvZeOWc4ZzlnOGdZazhnWWs4Z1lrOGc5azhnWWs4ZzlrOGc5azhnOGv3YtZetFa0VpRW9mL2Xhhn9l72YrRack60VhhnF2MYZxdjGGcXZxhnF2MYZxdnGGcXYxdj92IXY/di1VpSTlFOEEZyUtVe1l72XtZe1l72YvZeF2P3Yvdi9l73YrRac1JSTrVa92IXY9VaF2PWXvZe92IXY/Ze92L3Yhdj9l72XrVatFZyTjFKEEZyTrRW1VrVWhhn1l61WvZi92LVXrVaUk4PQu5BMEYPQtZe1VrWXtZe9l7WXtZe1VpyUg9GUk61WtZe1l4YZ/diF2P3Yhdj92IXY/di92L2XrVaMUrVWhdntVr2Xjlrc1IQRpRWGGcXYxdjF2MYZxdjOGf2Yjlrk1KTUrRWUUq1Wvdi92LVXjFKD0IxSrVa92IYZ9ZeclJyThhnWWs4ZzhnOGcYZzlrOGc5azhrWWs5azhnOGc5azhn92JyTpNSGGdzUvZeOGsYZ1lvWWtZazlrWm9Za1pvWWtab1lrWW85a5RWUUrWXjlrWm85a/ZetVoXY1lvWWv2XpRWtVpabzlrem9ab3tzem97c3pze3N6b5tzWms5a9VatFb3Xnpvem+bc3tzm3N7c5x3m3OcdwAAWWtab1lrWm9Za1lrWWtZa1lrWWs5Z/de9l73XrVWF2MYZzhnOGc5ZzhnOWc4ZzlrOGc4ZzhnOGcYYzhnOGc5ZzhnOGsYZxhn92L3YvZe92K1WpRWlFaUVrRWtFZRSpRW92IXY/diF2f3YhdnF2MYZ/diF2P3Yhdj92IXY/diF2O1WlFKMEYwSnJS1l7VWvdi9mL3YvZi92L2XvZe1l72XtZe1l6TVjBKc1IYZ9Ze9l72Yvdi9mL3YvZe9mLWXvZi9l7WXvZeF2OUVlFKD0LvQbRW1l7WXvZe1l73YvZi92LWXtVatFaTUs05Uk4PRu9Bck7VWvZe9mLVXvZi1l7VWs09UUq0WvZi9l73YvZi92L2Yvdi9mIXY/Zi92L2YhdjtFpzUnJO1V4XYxdjtVq0Vg9GtFYXYxdn9l4XYxdnGGcXYxhn9l6TVjFKk1KUVnJOF2PWXlFKMUpzUnJOMUqUVtZeck4xSrVaF2MYZxdjOWsYZzhnOGc5azhnOWs4ZzlrGGc5azhnWm+UVlFK92IYZ9Vak1IXY3pvOWtab1lrWm8YZ1pvWm85azhnWm9ab1lrUUpzUtVaOWs5axdjtVq1WjlrOWs4a/diclKTUvZiWm9Zb3pvWm96c1pvem9ab3pvenNab/di1Vq1WhdjWWubc1pve3N6b5tze3Obc5tzAAB6b1prem9aa1pvWWtaa1lrWms5a1lr9l73XvZe1VoXYzlnOGc5azhnOWs4Z1lrOWc5ZzhnOWc4ZzhnOGc5azhnOGcYZzhnGGcYZxdjGGcXYxhn1l72XrVa1l60VlJOk1LVWrVa1l7WXvdi92IYZxhnGGcXYxdn92L3YvZe9mLWXvZeUUowRg9Gc1LWXtZe9l72XtZe92L2Xvdi92IXY/di1l61WpRWEEZzUvdi9mLWXvdi92IXY/diF2P3YhhnF2MXY/Zi92L2YtVaUUoQRg9CtVrVWvZi1l72XvZe92L2Xvdi1V7VXnJS7kFyUlJOD0ZSTpNW1V7VXvZe9l7VXpNSD0ZyTtVe9mL3YvZiF2P2Yhdj92IXZ/diF2P3Yhdn92LWXpNWlFa1WvZelFZyTjBKclLVWjhnF2P3YhdjOGcYZxhnF2cYZ7Vak1a0WtVeclLVWpNWc1KTUrVac1IxSjFKck4wRnJO1l45azhnOGc5azlrOGc5azhnOWs4Z1lrOWs5azhrOWs5a7RWUU4YZxhn92KTVjhnWm85a1lrWWs5a1lrWm97c1pvem9abzlr1l5STpRWGGc4Z/ditFrWXhdjWWs5a1lv92KTVnNSF2NZa3pvWm97c3pve3N6b3tzem97czlrF2PVWvZeF2Nab3pve3N6b5tze3Obc5tznHcAAFprem9Za1prWWtaazlrWWtZa1lrOGf2XtZe9160VhdjOGc4ZzhnOGc4ZzlnOGc5ZzhnOWcYZzhnOGc4ZzhnOWcYZzhnF2cYZxhnOGcXZxhnOGcYZxdj92L2XtVaUUqTUrRWtVq0VrVatVrVWrVa1Vr2Yvdi9mL3YvdiF2P3Yhdj92JSTg9CEEZzUvdi1l73YvZe92LWXvZe1l72XtZe1l72YvZitFYxSnNSGGf2Yhdj9l73YvZe92L3Yhdj92IXY/diOGf2XvZe1l5yUu9BMUq1WvZe9l72YvZe92L2XvZi9l72YtVaUk7uQbRWclIxSg9GclK0WvZi9mL2YpNSMEpRSrRW1V72YvZe9mL2Xvdi92IXY/ZiF2P3Yhdj9mIXY/ZitFpSTlFOMEYQRg9GMUrVWhdjF2cXY/ZeF2cXZxhn92IYZxhn92LVWvZi1l6UVg9GD0JRStZe92IXY9ZetVpzUpRW1VoYZzhnOGcXYxhnOGc5axhnOGs4ZzlrOGc5azhrOWsYZxhnc1JzUhdjGGfWXpRW92JabzhnWm9Za1pvWm9abzhnOGc5a1pv92K0WlFOtVr3Yhdn1Vq1WvZeWW85a1lrOWsXY5NSlFb2YjlrWm96b1pvem9ab3pzWm96b3pvOWvVXtVa9l44a1lrem96b3tzem97c3tzm3d7cwAAem9aa3pvWWt6b1lrWmtZa1lrOWtZa/Ze9l72XtVaF2M5ZzhnOWc4Z1lrOGdZazhnWWs4ZzlnOGc5ZzhnOWs4ZzlrOGs5axhnOGsYZzhnF2c5axdnOGcXYxhn1l5zUpRW92L2XvZe1V7WXrVatVq0VrRatFa1WrRW1Vq1WtVatVr2XlFKEEYPQpNS9mL2XvZeF2P3Yvdi9l73YvZe9l7WXvdi9l61WjBGc1L2XvZe9l4XY/diF2P2Yvdi9l73YvZe9mIYZ/di1V73YnJO70ExStVe1l73YvZe92L3Yvdi9l72YvZi1V4wRhBGtVq0WlFO7kEQRlJOUk5yUlFOMEbuPbRW1VoXY/Zi92L2Yhdj9mIXZxdjF2cXYxdnF2MXZxdjOWv2YtVak1ZzUnJStVr2YhdnGGc4ZxdjF2cXZzhnF2MYZxdnOWsYZxdjF2MYZ9Va1VpzUtVaF2MYZxhnOWv2XhhnOGdZazhnOGcYZxhnF2M5azhnOWs4ZzlrOGs5azhnWWs4Zzlr9mJzUpRWOGcYZ/dik1IXZzlrOWtZa1pvWW96b1lrOWs4a1pvWW8XY5RWc1KTUtVa1l4XYxdnOWtZb1lvWWtabxdjtFa0VhhnOWt6b1pvenN6b3tzem97c1pvm3MYZ9VatVoXYzlrem96b5tze3Obc3tznHebc5x3AABZa1pvWWtab1lrWWtZa1lrOGdZazln9l7VWvZetVY4ZxhnOGc4ZzlnOGc5ZzhnOWs4ZzlnOGc5ZzhnOGc4ZzlrOGc5azhnOGsYZzhnGGc4ZxdnF2MYZxhnF2PWXnJOtVr3YhdnF2MYZ/diF2P3Yhdn1VrWXrVatVqUVrRWk1KUVpRWMEbvQQ9CUUq0WpNStVq0VrVatVrWXtZe92L3Yhdj1l72XrRaMUpSTvdi1l4XY/diF2P3Yhdj9l73YvZe92LVWhhn1l7WXtZeUk7NOQ9GlFbVXtZe9l7VXvZe1l72XtVe9mK1Wg9GMEbWXrVak1IPRjFKMEYPRu49EEZRTpNStFr2Yvdi92LWXvZi9mIXY/diF2P3Yhdn92IXY/diF2fWXvdiF2c4Z/Zi9mL2YjhnF2MYZxdjF2cXYxhnF2MXYxdjF2MYZzhr92IYZxhn92JZaxdjF2M4Z/ZeF2MYZxdjF2M4ZxhnGGf3YjhnOGc4ZzhnOWs4ZzlrGGc4azhnOWs4azhnOGfWXlJOtVoYZxhn92K0VhdjWWsXZzlrOGc4azhnWWtZb3pvWm84Z7Vack5yTpNWtVoXYzhnWm9Za1lvOWtZb1lrF2eUVrVaGGdZa1lvem9ab3pzWm96b1pvem96bxdjtFbVWhdjWW96b3tzenN7c3tzm3N7c5tzm3MAAHpvWmt6b1prWm9Za1prWWtZazlnWWv2XtZe1lrVWjhnOWc4ZzlrOGc5azhnWWs5Z1lrOGdZazhnOWc4Z1lrOWc4ZxhnOWs4ZzlrOGc5azhnOGcXYzlrF2MXZ9Vac1K0VhhnF2M4ZxhnOGcYZzhrOGc4ZxhnOGcXYxdj9mL3YvZetVoxSjFKEEZSTpRWk1KUVpNWk1KUVpRWtFq0VtVatVrVWtVa1VoxSnNS9l73Yvdi92L2Xvdi92IXY/diF2f3YhdjGGcXY/Ze9l5RSu4970G1WtVa92L2XvZi9mIXY/Ze9mL2XtVeD0JzUvZe9l60WlFOck60VpNWk1aTVvZeF2P2XvZiF2f2YvZi9l4XZ/diF2f3YhdnF2MXZ/diF2cXY/Ze9l4XZxdj92LWXvZi9mIXZxdjGGcXZxhnF2c4ZxdjOWv3YhhnOGcXZxdjOGsYZxhn9l4XZxdjF2cYZ1lrOWsXYxdjOGcYZzlrOWtZazhnOWs4ZzlrOGs5azhnOWs4Z1lrF2dZa7RaUk7WXjlrF2MXY5RWOGdab1lrWWtab1lrWW85azhn92L2XpRWc1JRSpNS1Vo4ZzlrWWs5a1pvWWtab1lvem8XY7RW1Vo5a1lrem9ab3tzem97c3pve3N6b3pv9mK1WtZeOWtab5tze3Obc3tznHebc5x3m3OcdwAAWmt6b1lrWmtZa1prOWtZazhnWWs4Z/Ze1VrWXrVWOGc4ZzhnOGc4ZzhnOWc4ZzlnOGc5azhnOWc4ZzlnOGc5axhnOGcYZzhnGGc4axhnOGcYZxhnGGcYZ/di1l5STrVaF2MYZ/diF2f3Yhdj92IXY/Zi92L2Yvdi92IXY/diF2PWXnJOMEYwRnJS1l6UVrValFa0VpRWlFaTVpRWk1KTVnJSlFZzUg9CEEaUVnNStFa1WtVatVrVWrVa1l61WtZe1l7WXtVa1l6UVlFK70EPRpRW1VrVWtZe1l73YvZe9mLWXtVelFbvQZNS9l61WtVa70FRTpRW9l7VXtVetVrVXtVa9mL2YvZi1l73YvZiF2P2Yhdj9mIXY/ZiF2P2YhdjOGc4Z/di9mL2XhdjF2c4axdnF2f3YhdnF2MXZxdjGGc4Z/di92I4Z/diF2MXYxhn92I4axdnF2MXYxdj9l4XYxhnOGcYZzlrOGc4ZxhnOGc4ZzlrOGc5azhnOWsYZzhnOGcYZzhrtFZRShdjOGcXY9Zek1b3YllrGGdZazhnOGcXY/ditVq0VpNSk1JSTlJOtFoYZ1lrWm84azlrOWtZbzlrWm9Za/dilFbWXjlrWm9ab3pvWm96b1pvenNab3pvOGf2XrVaF2dab3tzem97c3tzm3N7c5tze3Obd3tzAAB6b1prem9Za3pvWWtaa1lrWWs5Z1lr1l7WWtZa1Vo4ZzlnOGc5ZzhnWWs4Z1lrOGdZazlnOWs4Z1lrOGdZazlnWWs5azlrOGc4axhnGGcXYzhrF2c5axdjGGfWXpNW1VoYZxdjGGcXYzhnGGc4ZxhnOGsYZzhnF2MYZ/diF2P3YvdiUUoQRhBGlFb2YtZe1l7WXtZe1l7WXvZe1l72XtZe1VrWXtVeMUpSTrRWlFaUVpRWk1KUVnNSlFZzUpNSc1K0VnJOc1JzUlJOEEYQRg9Cc1KTVrVatFbVWtVa1l7VWvZetFqUVu49tFrVWtVatVpyTnJStFa1WtZe1V72XvZe1l72Xvdi9l72YvZiF2f3Yhdj92IXY/ZiF2P3Yhdj9mL2YvZe9mL2YhdnF2cYZ/diOGsXZxdnF2MXZxdjGGc4Zzlr92IYZzhnGGf3YhhnF2f3YjhrOGf3YjlrGGcXYzhnOWsYZzhnOGc4Z/diGGdZa1lrOWs5azhnOWs4ZzlrOGc5axdjWWuTVlJOGGc5a/di9l5zUvdiF2f2XtVatFqTUpRWk1bVWvdiGGf2XrRWUk4YZzhnWW85a1pvWm96bzlrWm9ab1pv9mK0WtZeWm96b3pvWm96c3pve3N6b3tzem84Z9Ze1l44Z5t3m3N7c3pvnHebc5x3m3Ocd5tznHcAAFprem9aa3pvWWtaa1lrWmtZazhnOGcYY7RWtVb2XjhnOGc5azhnWWs4ZzlrOGc5azlnOGdZa1lr9l4XYzlnGGMXYxhnGGc4ZxdnGGcXZxhnF2cYZ/diOGcXY7Vac1K1WhdjGGcXYxhnF2MXZxdjF2cXZxhnF2cYZxdjF2P3Yhdj1l4wRjBGUU5RSrVa1l7WXjFKMUqUVvdi1l73Yhdj1l4XZ7Va9l5SThBG9l7VXhdn9mL3Yvdi92L2XvZi1l72XtVe9l61WtVaUk4QRjBKD0IwRnJOk1KTVnJOc1JzUnNSUk5yUu4970FRSnJSclIxShBGMEpRTpNWlFa0VrRW1l7VWtVe1VrWXtVe9l7VXvZe1l72YvZeF2P2YhdjF2MXZ9Ze9mL2Xvdi9mIXY/ZiF2P3Yhdn92IXZ/diF2cXYxhnF2MYZxdjGGcXYxhnF2MYZxdjGGcXYxhnF2MYZxhnOGcXYxhnF2c4ZxdnOGcYZzhnOWs5azhrOWsYZzhnGGc4ZxhnGGcYZ3JOlFbVWrVa1VpyUnJSck6UVpNSlFa0VvZeGGcYZzhnem84Z7Vac1KUVjhrWWs5a1lvWWtab1pvem9Zb1pvGGfWXtVaOGdab3pvWm96b1pvem9ab3pvWm96b9Ze9l4YZ3tze3N6b1pvm3N6b3tze3Obc3tzm3ObcwAAem9ab3pvWmt6b1lrWm9Za1prOGdZaxhj1l7WXjlnOWdZazlnWWs5a1lrOWdZazlnem84Z1lrGGPVWtVaOGcYYzhnGGc4axhnOGcYZzhnGGc4ZxhnGGcYZzhntVqUVrVaOGcXZzhnGGcYZxdjGGcXYzhnGGc4ZxhnGGcXYxhn92LWXg9CUk5yTnJS1VrWXnNSMUoQRpNS92IXZ9Ze92L3YhdntVoXY1FKMUr2XvZe92IXY/diF2P3Yhdj9mL3YvZeF2P3YvZe1l6TUhBGUk4QRrRW1Vr3YvZe9l7WXvZe1l60WrRWMEowRpNWtFbVWnJSMUowSnJSk1KTVnJSk1KTUpNWc1KTVpNSk1ZzUpNWc1KUVpNWtFaTVrRWk1a0VpNW9l7WXvZi9l73YvZe92L2YvZi9l72YvZe9mL2Xvdi9mIXY/diF2P3Yvdi92IXY/diF2f3YhhnF2MYZxdjGGcXZxhnF2MYZxdjGGcXYxhnF2f3YvZe92LWXvZe1V7WXtVetFaUVrVa70FSTpNStFaUVpRWlFbVXvdiF2f3YjhnOWtabzhrWW9abxhntFa0VtVaWWs5a1pvWWtab1lvem9ab1pvWm85a/Ze92I4a3pzWm96b1pvenNab3pvWm96c1pv92L2Xjhrem+bd3pve3Ocd5tze3Obd3tzm3ebc5x3AABaa3pvWWtab1lrWmtZa1lrOWtZazlnGGPWWhhjWWs5ZzhnWWs4Z1lrOWdZazhnOWdZazhnGGMYY7RWlFbWWjhnGGc4ZxhnOGcYZzhnGGc4ZxdnOGcXYzhnGGe1WnNS1VoXZxhnF2MYZxdjGGcXYxhnGGc4ZxdjGGcXYxdn92L3YrVaEEZSTpNWUk7VXrVaMEYwRjBKUU7WXhhn9l61Whhn1l72XvZiUUoxSvdi1l73YvdiF2P3Yhdj92IXY/Zi92IXYxhn9l73YnNSMEYxSjBGtFb2XvZi92L2Xvdi9l72XtZe1V4wRlFKtFbVXtVetFpSTpNStFb2XvZe9l7VXvZi1V72XtVa1V7VWtVetVrVWrRWtFqUVrRWk1aUVpNSk1ZyTnNSck6TUnJSk1JyUpNSk1KTVpNSk1aTUpRWk1KUVpRWtFaTUpRWk1aUVpNWtFaUVrRWk1a0VpRWtFaUVrRWc1KTUnNSk1JzUpNWc1KTUrRWtVqUVrRalFa0WpRWtFbWXtZe1V4xSpRW92L3Yhdnc1K1WvZeOWs5a1lrOWtab1pvWm85azlr1l6UVrRWF2c5a1lrOWtZb1lrWm9Za1pvWWtabzlrGGcXY1lrWm9ab1pvem9ab3pvWm96b1pvem8XYxhnOGd6c3tze3N6b5x3e3Obc3tzm3N7c5x3e3MAAHpvem96b1prem9Za1prWWtZa1lrWWv3XvZeGGdaaxhjWWs5Z1lrOWdZazlnWWs4ZzhnGGNZazhn1lpzUtVaOGc5azhnOWs4ZzlrOGc5axhnOGcYZzhnOGc4Z7RalFbVXjhnGGcYZxdnOGcYZxhnF2c4ZxhnOGcYZxhnF2MXY/di1l4wRpRWk1ZRSrRW1VowRnJSclJyTpRWGGf2YtVa92L2Xvdi9mIwRlFO92L3YvZiF2P3YhdnF2MYZxdjGGcXYxhnF2MXY/dik1YPQlFKEEa1WtVe92LWXvZe1l72XtVe9mK0WjBGMUrVWtVe9mK1WlJOk1LVXvZiF2f3YhdjF2MXZxdjF2P3Yhdj92IXY/ZiF2f3Yhdj9mIXY/Zi9mL2Xhdj92IXZxdjGGcXYxdnF2P2XtVe1l7VXvZe1l72XtZe9l7WXtZe1VrWXtZe1l7WXvZe1l7WXtZe9l7WXvZe1l4YZxdjGGcXYxhnF2MYZxdjOGcYZzhnGGc4axhnOGcYZzlrGGcYZ1FK1V4YZzlrGGeTVrVaGGc5a1pvOWs5azhrWm9Za1lvGGfWXpNW1l45a1pvWWtab1lrem9ab3pvWm9ab1pvWm85a1lrWm96b1lre3N6b3pzWm97c3pvenNab1pvWWt6b3pzm3N6b3tzm3Obc3tzm3N7c5x3m3OcdwAAWmt6b1prem9Za1prWWtaazlnWWs5Zxdj1VoYYzlnF2M4ZzlrOGdZazhnOWs4ZzlrF2M4ZzlnOGe0VnJOlFJZaxhnOGc4ZzlrOGc4axhnOGsXYzhnGGc4Z/ditFZzUvZeF2MYZxdjGGcXYxhnF2cYZxdnGGcXZxhnF2MXY/diF2OTUjFKtFa1WjBKc1JzUjFKk1LVWnNSck7VWhdn1l72XtZeF2O0WhBGUUr3YvdiF2P2Yhdj92IYZxdjGGcXYxhn92IXY/ZiF2NyTu9BMEYxStVa92L3Yvdi9l4XY/di92LVXpRW7kFRStVa9l7WXtVeUUqTVtVe92L2XvZe1l72XtZe9mL2XvZi9l72YvZe92L3Yhdj92IXY/ZiF2P3Yhdj9l72YvZiF2P2Yvdi9mL3YhdnOGcXZzhnF2c4ZxhnOGsYZxhnF2cYZxdjGGcYZzhnOGc5azhnOWs4ZzlrOWtZaxdjGGcXZzhnF2cYZxhnOGc5a1lrOWtZbzlrWWtZa1pvOGc4Z/diMUqUVhhnF2f3YpNS1l4YZ1lrOWs5azlrWWs4Z1lrOWs4a9ZetVr3YnpvOWtZb1lrWm9Za1pvWW96bzlrWm9ab1pvWWt6b1pvWm9ab3pvWm96b1pvem9ab3pvWm96b3pve3N6b3pvem+bc3tzm3N7c5t3e3Ocd5tzAAB6b1pvem9aa3pvWWtab1lrWm9Za3pvGGf2XhdjWWsYY1lrOWdZazlrWWs5Z1lrOWdZa1lrOGfWWpRWUUq0VjhnOGs4ZzlrOGc5azhnOWs4ZzhnOGc4axhn92KTUpRW92IYZxdnOGcYZzhnGGc4ZxhnOGcYZzhnGGcYZxdjGGf3YnNSUUr2XtZek1JSTlFKMUq1WtZetVpRTpRW92IYZ9Ze9l73YpNWD0aTVvdiF2MXZxdj92IYZxdjGGcXYxhnF2MYZxdjF2MXY5NS70FSTnJO9l72Yhdj92L3YvdiF2f2XvZik1YPRlJO92L2XvZitVpyTrRWF2MXYxdn92IYZxdnF2P2Yhdj92IXZxdjGGcXYxdj9mIXZ/diF2cXYxdnF2MYZxdnOGcXZzhnF2c4ZxdnF2f3Yhdn92IXY/diF2cXYxhnF2MYZxdjGGcXYxhnF2c4ZxhnOGcYZzhnGGc5azhnWWs5a1lrOWtZazlrWW85azhnGGc4ZxhnOGcYZzhrGGdabzhrGGdRStVaOGc5a/dilFbWXjlrOWtZa1lrem9ab1lrOWtab1lrOGf3Yjlrem9ab1lrWm9ab1pvWm96b1pvWm9ab3pvWm96b1pvenNab3tzem97c3pve3N6b3tzem96c3pvm3N7c5tze3Ocd5t3m3N7c5x3m3Ocd5tzvHcAAFprem9Za1pvWWtaa1lrWWtZa1lrWWs5Z/Ze914YZzlnOGdZazhnWWs5Z1lrOGc5ZzhnWWvWWpNSlFK0VpRSF2MYZzhnGGc4ZxhnOGsYZzhnGGc4axdjF2PVWnNSc1IXYxdjGGcXYxhnGGc4ZxdnOGcYZzhnF2MYZxdjF2f3YvditFa0VtZe92K1WnNSD0JyTtVa9l7VWpNSUk60WvZe1l7VXvdiUUowRrVaF2P2Xhdj92IXY/diF2cXYxdn92IXYxdjF2f2Xhdjck7vQVFKk1LVWvZe1l7WXtZe92LWXtZe9l6TVu5BclL3YvZetFqTVjFKlFbVXvZi9l73YvdiF2f2XvZi9l72YvZe92L2XvZi92IXZ/diF2cXYxdnF2MXZ/diF2f3YhdnF2MXZ/diF2MXZxhnF2MXZxdjGGcXZzhnGGc4ZxhnOGcYZzhnGGc4ZxhnOGcYZzhnGGc4ZxhnOGcYZzhnF2cYZxhnOGcYZzhnOWtZazlrWWs5a1lrOWtZazhnOGf2YjFKtFY5axhn9l5zUtZeGGc5azhnWWtZa1pvWWtZazlrWm85a1lrOWtab1lrWm9Za1pvWWtab1lrWm9ab1pvWWt6b1pvem9ab3pvWm96c1pvem9ab3pzWm96b1pve3N6c3tzenObc3tzm3d7c5tze3Obd5tznHebcwAAem96b3pvWmt6b1lrWmtZa1prOGdZazln92LWXjhnOWtZazlnWWs5Z1lrOWdZazhnOGc4Z9Vac072XvZe1lrWXjhrGGc4azhnOWs4ZzhnGGc4ZzhnGGf3YtZeclKTVhdjOGcYZzhnGGc4ZxhnOGcYZzhnGGc4ZxhnGGcXYxdn92I4Z/ZiF2P2Xvdic1IwRrRWF2PWXhdj1VpRTlFO1VrVWtZe1l4xSjBK92IXZ/di92IXZxdjGGcXYxhnF2MXZ/diGGf3Yvdi92JzUu5Bck6UVvdi92IXY/ZeF2MXYxdn9l72YnNS70FyThdn1VqTVlFOtFb2XjhnF2cXY/diF2P3YhhnF2MXZxdjF2f3Yhdj9mIXZ/diF2P3Yhdn92IXY/ZiGGcXZzhnF2c4ZxdnGGcXYzhnF2cYZxdjGGcXZzhnF2c4ZxhnOGcXZzhnGGc4ZxhnOGcYZzhnGGc4axhnOGsYZzlrOGc5azhnOWs4azlrOGtZazlrOWs4ZzlrOGc5azhnWm85axhnMUrWXllrOWvWXpRW9l45azlrWWtZa1pvWWt6b1lrWWtZa3pvWWtZazlrem9ab1pvWW96b1pvem9ab3pzWm96b1pvenNab3pvem97c3pve3N6b3tzem97c3pvm3Obc5x3e3Obc3tze3N6b5x3m3Ocd5tznHecd5x3AABaa3pvWm96b1prem9aa3pvOWdZa1lrWWsXY/de1l72XjhnOWc4Z1lrOGc5azhnOWf2XtVak1K1VvZeGGP2XrVWGGcXZxhnWWs4ZxdnF2M5axhnGGc4axdjUU5yUvZeOGcXYxhnF2MYZxdjGGcXYxhnF2MYZxdjGGcXYxdnF2MYZ/diF2P3Yvdi9l73YvZe92L3Yhdj9l72XrValFZRSjBGck4wSjBKtFb2Yhdn9mL3YvZiF2f3Yhdn92IXZxdnF2cXZ/di9mL2YlFOMEpyUtVa1l72YvZi92L2Yhdn9mL2YrRaclIwSpNW9mLWXnJSclLVXvZi9l73YvZiF2f3Yhdn92IXZ/diF2f2Yhdn9mIXZ/ZiF2f3Yhdn92IXZxdjF2cXYxdnF2cXZxdjF2cXZxdnF2c4ZxdnOGsXZzhnF2c4axdnGGcXZzhrF2c4ZxhnOGsYZzhrOGc4azhnOGs4azlrOGc4azhnOWs4ZzhrOGc5azhrWWs5a1lrOGtZazlrWWsYZzlrGGeTUpRWWW8YZ7Vak1L3YllrWWs4Z1lvWm9abzlrWWs5a1pvOWtab1lrWm9Za1pvWWtab1lrWm9ab3pvWm96b1pvem9ab3pvWm96b1pvem9ab3pzWm96c3pve3N6b3tzenN7c3pze3N7c5tze3Obc5tznHd7c5x3m3MAAHpvem97b3pvem9aa3pvWm96b1lrWm9ZazlrGGMXY/ZeF2MYY1lrWWtabzlnOGcXY7RWtFbWXhdjWWs4ZxdjtVb2YhdjWWs5azhnGGc5azhnGGcXYzlr9l5zUpNSF2cXZxhnF2MYZxdnGGcXYxhnF2cYZxdnOGcXZxhnF2MYZxdjF2f3Yhdn92IXY/ZiF2P2Yhdj92IXY/di92LVXrVak1JyUlFOclK1Whdn92IXZxhnF2cXYxdnF2cXZxdnGGcXZzhn92IXZ9VeUk4wSpNW1V73YvZi92L2Yhdn92IXZ/Zi1l4xSjFKtVoXZ7Rac1JyUvZi9l73YvZiF2f3YhdnF2cXZxdnF2cXZxdn92IXZ/diF2f3YhdnF2MXZxdjGGcXZxhnF2cYZxdnGGcXZxhnF2c4axhnOGsYZzhrGGc4axhnOGsXZzhrGGc4axhnOGs4ZzhrOGc5azhrOWs4a1lrOGs5azhrWWs4azlrOGtZazhrWW85a1lvWWtZbzlrWW9Za1lrOWs4a5NStVo5axhnlFa1WhdjWm85azlrOWtab1lrWm9Za1pvWWtab1lrWm9Zb1pvWW96b1pvem9ab3pvWm96b1pvenNab3pvWm96c1pve3N6b3tzem97c3pve3N6c3tzenObc3tzm3N7c5tze3Ocd5tznHebc5x3m3OcdwAAWm96b1prem9aa3pvWWt6b3pvem85a1lrWWtZaxhjF2O1VtZa1l73XvZe9l61VrVWk1LVWhdjWWtZazln9l7WXpRWF2M5azhnF2M4azhnGGf3Yhhn92LVWnNS1VoXYxdjF2MYZxdjGGcXYxhnF2MYZxdjGGcXYxhnF2MYZ/diF2cXYxhn92IXY/diF2P2Yvdi9mL3YvdiF2MXYxdn9l72XtVe1V7VXhdnF2P3YvZiOGv3Yhdn92IXZxdjF2cXYxdn92L3YvZitFoQRjBGc1LWXvZi9mL2Xvdi92IXZ/Zi9mLWXhBGMEr3YvZic1JSTpNW1l72YvZe9mL2Yhdn92IXZxdjF2f3Yhdn92IXZ/ZiF2P3Yhdn9mIXZ/diF2f3YhdnF2cYZxdnF2cXZxhnF2cXZxdnOGsXZzhnF2c4axdnOGcXZzhnF2c4ZxhnOGsXZzhrGGc4axhnOGs4azhrOGs4azhnOWs4ZzhrOGc5azhnOGs5a1lrOGtZazlrWWs4a1lrOWtZaxhntFa0Vjlr1l6UVtZeOGdZazlrGGc5azlrWWs5a1pvOWtZb1lrWm9Za1pvWWtab1lrWm9Zb3pvWW9ab1pvem9ab3pvWm96b1pvem9ab3pzWm96c3pve3N6b3tzenN7c3pve3N7c5tze3Obc3tzm3d7c5t3m3Ocd5tzAAB7b3pvem9ab3pvWm96b1pre29ab3pvWWt6b1lrWWs4Z/Ze1VrVWrRWtFa0VtVatVoXYxhjWWtZa1lrGGcYYxdjtFbWXhhnGGc4ZzhnOWsXZxhnGGf3YpNWlFb2Xjhn92I4ZxhnGGcXZzhnGGcYZxdnOGcYZxhnF2MYZxdjGGcXYzhnGGcYZxdjGGcXYxdj92IYZxdjGGcXYxhnF2MXY/diOGcXZzhrOGs4a/ZiF2cXZxdnF2cXZxdnGGcXZxdnF2cXZ/diF2OTVjBKMEa0WvZiF2f2Yvdi9mIXZ/di92L2XtZeEEZyUvditFpRTpRWtFr3YvZi92L2YhdnF2MXZxdnGGcXZxdnF2MXZxdjF2f3YhdnF2MXZxdjGGcXZxhnF2c4ZxdnGGcXZzhnF2cYZxdnOGsYZzhrGGc4axhnOGsYZzhrGGc4axhnOGs4ZzhrOGc4azhrOGs4azlrOGs5azhrWWs4a1lrOGtZazhrWWs4a1lvOWtZazlrWW85a1lrOWtabzlrOGu1WtVeGGfWXpRWF2c4a1pvOWs5azlrWm9Za1pvWWtab1lrWm9ab1pvWW96b1pvem9ab3pvWm96b1pvenNab3pvWm96c1pvem9ab3tzem97c3pve3N6c3tzenObc3tzm3N7c5tze3Obc3tznHebc5x3m3Ocd5t3nHcAAFprem9ab3pvWmt6b1prem9Za1pvWmt6bzlrWWs5Z1lrOWc4Z/de9l7VWvdeF2M4Z1lrWWs5ZzlnGGM4ZxhjOGfVWrVa1VoXZxhnOGcXYxhnGGcYZ7Vac1KTVvdiF2MXYxdjGGcXYxhnF2MYZxdjGGcXYxhnF2MYZxdjF2cXYxhnF2MYZxdjGGf3Yhdj92IXYxdjGGcXYxdj9mL3YvZe92L2XvZi9mIXZ/diF2cXYxhn92IXZxdjF2f3Yhdn92IXZ/diF2cXZ7RaEEZRTtVeF2f2Yvdi9mIXY/Zi92L2YvZic1JRTpNW1V5RTlFO1Vr2YvZe9mL2Yhdj9mIXZ/diF2f3Yhdn92IXZ/ZiF2f2Yhdn92IXZ/diF2f3YhdnF2cXZxdnF2cXZxhnF2cXZxdnGGcXZzhnF2c4axdnOGcXZzhrF2c4ZxhnOGsXZzhrGGc4axhnOGs4ZzhrOGc4azhrOWs4ZzlrOGs5azhnOWs4azlrOGtZazhrWWs4a1lrOGtZazlrOGcYZ9ZetVr3YrVatVoXYzhrOWs5azhnWWtZa1pvOWtZb1lrWm9Za1pvWWtab1lrWm9Zb3pvWW96b1pvem9ab3pvWm96b1pvem9ab3pvWm96c3pve3N6b3tzem97c3pze3N7c5tze3Obc3tzm3N7c5tzm3Ocd3tznHebcwAAem96b3tvem96b1prem9ab1lrWWt6b1prWWs5Z1prWmtab1lrWWs4ZzlnOGdZa1lrWms5a1lrOWdZazlnWWs4ZxhntVq1WvZeOGcXYxhnGGcYZ/ditFZzUtZe92IYZxdnOGcYZzhnGGc4ZxhnOGcYZxhnF2c4ZxdnGGcXYxhnF2M4ZxhnOGcXZxhnF2MYZxdjGGcXZzhnF2MXY/diGGcXYxdn9mL3YvdiF2cXZxhnF2MYZxdnGGcXZxdnF2MXZxdn92IXYxdnk1YxSnJS9mL3Yhdn9mIXZ/diF2f2Yvdi1l5STlFOtFqTVlFOk1YXZ/Zi92L2Yhdn92IXZ/diF2cXZxdnF2cXZxdnF2f3Yhdn92IXZxdjGGcXZxhnF2cYZxdnOGcXZzhrF2c4ZxdnOGsXZzhrGGc4axhnOGsYZzhrGGc4axhnOGs4ZzhrOGc5azhrOGs4ZzlrOGs5azhrWWs4a1lrOGtZazlrWWs4a1lrOWtZbzlrWW9Za1lvOWtZb1lrWWsYZ1lr9l7VWtVatVrVWjlrOGdZazlrWW9Za3pvWm9ab1lrWm9ab1pvWm96b1pvem9ab3pvWm96b1pvenN6b3pvWm96c1pvem9ab3pzWm97c3pve3N6c3tzenObc3tzm3N7c5t3e3Obc3tznHebc5x3m3Ocd5tznHebc5x3AABab3pvWmt6b1prem9Za3pvWWtab1lrWWtZa1lrOWtZazhnOWs4Z1lrOGc5azhnOGc4Z1lrOGdZazhnOWs4ZzlnGGf3YrVa1VrWXhdjF2MYZ/Ze1l5zUpRW92IYZ/ZeGGcXZxhnF2MYZxdnGGcXYxhnF2MYZxdjGGcXYxhn92IXZxdjGGcXYxdn92IXZ/diF2P3YhhnF2MYZ/diF2MXYxhnGGc4axdnF2cXYxdn92IXYxdnF2cXYxdn92IXZ/diF2fWXhdn9mKTVjFKk1b2YvZi92IXZ/ZiF2P2Yvdi1l7WXjBKUk5STnJSclLWXvZi9mL2Yvdi9mIXY/ZiF2f3YhdnF2MXZ/diF2f3Yhdn9mIXYxdjF2f3YhdnF2cXZxdnF2cXZxhnF2cYZxdnGGcXZxhnF2c4axdnOGcXZzhrF2c4ZxhnOGsXZzhrGGc4axhnOGsYZzhrGGc4azhrOGs4azhrOGtZazhrOWs4a1lrOGs5azlrWWs4a1lrOWtZazhrWWs5azlrOWv3YrRWtFZzUtZeOGs5azhnWWtZa1pvWWtab1lrWm9Za1pvWW9ab1lrWm9ab3pvWW96b1pvem9ab3pvWm96b1pvem9ab3pvWm96b3pve3N6b3tzem97c3pve3N7c5tze3Obc3tzm3N7c5tze3Obd3tzm3ebc5x3m3MAAHtvem96b1pvem9ab3pvWmt7b1lrWWtZa3pvWmtab1lrWmtZa1lrWWtaa1lrWmtZa1lrWWtaazlnOGcYZzlnOWs4axhn9mKUVrVa92I4axhn1l60VnNStFZZazhn92I4ZzhnGGc4ZxhnOGcYZzhnGGc4ZxhnGGcXYxhnF2MYZxdjOGcYZxhnF2MYZxdjF2P3YhhnGGc4ZxdnGGf3YhhnF2f3YvdiF2f2YhdnF2c4axhnGGcXZxhnF2cXZxdnF2f3YhdnGGc4a7Rak1LVXjhr92IXZxdjF2f3Yhdn9mL2YtVeMEoxSjFKUU7VXhdjF2P2Yhdn92IXZ/diF2cXYxdnF2MYZxdnF2cXYxdnF2MXZ/diGGcXZxdnF2cYZxdnGGcXZzhrGGc4axdnOGsYZzhrF2c4axhnOGsYZzhrGGc4axhnOGs4ZzhrOGc4azhrOGs4azhrOGs4azhrOWs4azlrOGtZazlrWWs4a1lrOWtZazhrWW9Za1lvOWtZb1lrWW85a1pvOWt6bxdjtVpzUpNS1l5abzlrWWtZa3pvWm9abzlrWm9Zb1pvWW96b1pvem9ab3pvWm96b1pvenN6b3pzWm96c1pvem9ab3pzWm96b1pve3N6c3tzenObc3tzm3N7c5t3e3Obc3tznHebc5x3m3Ocd5tznHebc5x3m3ecdwAAWmt6b1pvem9aa3pvWmt6b1lrWm9Za3pvWWtaa1lrWmtZa1prWWtaa1lrWWtZa1lrOWdZazlnWWs4Z1lrOGdZazhnOGf3YtZelFaTVnNSlFZRTpNStVoXYxhnOGcXYxdjGGc4ZxhnOGcYZzhnGGc4ZxdjGGcXYxhnF2MYZxdjGGcXYxhnF2MYZxdjF2cXYxhnF2MYZxdjGGcXYxhnF2MYZxdjF2cXZxdnF2MXZxdnF2f3YhdnF2MXZ/diF2cXYxdn92IXZ/diF2f2Yhdn92IXZ9Ze92L2YvdiF2c4Z9VeclLNPQ9GUk61WtZe92L2YvZi9mIXY/diF2f2Yhdn9mIXY/diF2cXYxdn92IXZxdjF2f3YhdnF2MXZxdjF2cXZxhnF2cXZxdnGGcXZxdnF2cYZxdnOGsYZzhrF2c4axhnOGsXZzhnF2c4axdnOGsYZzhrGGc4azhnOGs4ZzhrOGs5azhrOWs4a1lrOGs5azhrWWs4ZzlrOGs5azhnOWs4azlrOWs5azhnOWvWXlJOUU73YjhrWWs5a1lrOWtZb1lrWm9Za1pvWW9ab1lrWm9Zb1pvWWtab1lvem9Zb1pvWm96b1pvem9ab3pzWm96c3pve3Nab3pzem97c3pve3N7c5tze3Obc3tzm3N7c5tze3Obd3tzm3N7c5x3m3Ocd5tzAAB6b3pve296b3pvWmt6b1pvem9aa3pvWmt6b1lrem9Za1pvWWtab1lrWmtZa1prWWtZazlrWWs5a1lrOWdZazlnOGc4ZzlrGGcXY9Ve1V61WrRatVr3YhdjOGcYZzhnGGc4ZxhnOGsYZzhnGGc4axhnGGcXZzhnGGcYZxdnOGcYZxhnF2c4ZxdnGGcXYxhnF2MYZxdjGGcXZxhnF2MYZxdnGGcXZxhnF2cYZxdnGGcXZxdnF2cYZxdnF2cXZxhnF2cXZxdnF2cXZxdn92IXZxdjF2cXZxdn9mIXZxdj1V5RTlFOclK0WtZeF2cXYxdn9mIXZ/diF2cXYxdn92IXZ/diF2cXZxhnF2cXZxdnGGcXZxdnF2cYZxdnGGcXZzhnF2cYZxdnOGcXZxhnF2c4ZxdnOGsYZzhrOGc4axhnOGs4ZzhrGGc4azhnOGs4ZzhrOGs4azhrOWs4azlrOGtZazhrWWs4a1lrOWtZazhrWWs5a1lrOGtZazhrWWs4a1lrOGtZazlrWWs5axdjc1KTUhdjWWs5a1pvWWtab1lrWm9Zb3pvWm96b1pvem9ab3pvWm96b1pvem9ab3pvWm96c1pvenNab3tzem97c3pve3N6c3tzem97c3tze3N7c5tze3Obc3tzm3ebc5t3e3Ocd5tzm3d7c5x3m3Ocd5t3vHcAAFpvem9aa3pvWmt6b1lrem9Za3pvWWtaa1lrWmtZa1prWWtaa1lrWWtZa1lrOWdZazlnWWs4Z1lrOGdZazhnOWcYZzlrOGs5axhnGGf3Yhdj92IXY/diGGcYZzhnGGc4ZxhnOGcYZzhnGGc4ZxhnOGcXZxhnF2MYZxdnGGcXYxhnF2cYZxdjGGcXYxhnF2MXZxdjGGcXYxhnF2MYZxdjGGcXZxdnF2MXZxdnF2cXYxdnF2MXZ/diF2cXYxdn92IXZxdjF2f3Yhdn92IXZ/ZiF2cXZxhn92L2YvZiF2e1WnNStFrVXtVe92L3Yhdn9mL3YvZiF2f2Yhdn92IXZ/ZiF2MXYxdn92IXZxdjF2f3YhdnF2MXZxdjF2cXZxhnF2cYZxdnGGcXZxhnF2cYZxdnGGcYZzhrF2c4axhnOGsXZzhrF2c4axdnOGsYZzhrGGc4azhnOGsYZzhrOGs5azhrOGs4a1lrOGs5azhrWWs4azlrOGtZazhrOWs4a1lrOGs5azhrWWs4ZzlrF2O1WrRWOGc5a1lrOWtZa1lrWm9Za1pvWW9ab1lrWm9Zb1pvWWtab1lvWm9Zb1pvWm96b1pvem9ab3pvWm96b3pve3N6b3tzem97c3pve3N6b3tzenN7c3tzm3N7c5tze3Obc3tzm3N7c5t3e3Obd5tznHebcwAAe296b3pvWm96b1pvem9aa3pvWmt6b1lrem9Za1prWWtab1lrWmtZa1prWWtZa1lrWWs5a1lrOWdZazlnWWs4Z1lrOGs5axhnOGcYZzlrOWs5azhnOGsYZzlrOGc4axhnOGsYZzhnGGc4axhnOGcYZzhnGGc4ZxhnOGcYZzhnGGc4ZxhnOGcXZzhnF2cYZxdjGGcXZxhnF2MYZxdnGGcXYxhnF2cYZxdnGGcXZxhnF2cYZxdnGGcXZxhnF2cYZxdnGGcXZxdnF2cXZxdnF2f3YhhnF2cXZ/diGGcYZxdn1V4XZ/diF2f2Yhdn92IXZ/diF2cXYxdnF2MXZxdnF2f3YhhnF2cYZxdnGGcXZxhnF2cYZxdnGGcXZzhnF2c4ZxdnOGsXZzhnF2c4axdnOGcXZzhrOGc4axhnOGs4ZzhrGGc4azhnOGs4ZzhrOGs4azhrOWs4azlrOGtZazhrWWs4a1lrOWtZazhrWWs5a1lrOGtZazlrWWs4a1lrOWtZazhrWWs5a1lrOWs5a/Ze92JZa1lvWWtZb1lrWm9Zb1pvWW96b1pvem9ab3pvWm96b1pvem9ab3pvWm96c1pvenNab3tzem97c3pve3N6b3tzem97c3pve3N6c5tze3Obc3tzm3d7c5tze3Ocd5tznHebc5x3m3Ocd5tzvHecd7x3AABaa3pvWm96b1prem9aa3pvWWtaa1lrWmtZa1lrWWtaa1lrWWtZa1lrOWdZazlnWWs4Z1lrOGdZazhnOWc4ZzlrOGc4axhnGGcXYzhnOGc5axhnOGc4ZzlrOGc4axhnOGcYZzhnGGc4ZxhnOGcYZzhnF2cYZxhnOGcXZxhnGGc4ZxdnGGcXZxhnF2MYZxdjGGcXYxhnF2MYZxdjGGcXYxhnF2MXZxdnF2cXYxdnF2cXZxdjF2cXZxdnF2MXZxdnF2cXYxdnF2cXZ/diF2f3Yhdn9mIXZ/diF2cXYzhnF2cXZ/ZiF2P2Yvdi9mIXYxdjF2f2Yhdn92IXZ/diF2f3YhdnF2MXZxdnF2cXYxdnF2cXZxdjF2cXZxhnF2cYZxdnOGcXZxhnF2c4ZxdnGGcXZzhnF2c4axhnOGsXZzhrGGc4axdnOGsYZzhrGGc4azhnOGs4ZzhrOGs5azhrOWs4azlrOGs5azhrWWs4azlrOGtZazhrOWs4a1lrOGs5azhrWWs4Z1lrOGs5azlrOGcXZ1pvOWtZazlrWm9Za1pvWWtab1lvWm9ab3pvWW9ab1pvem9Zb1pvWm96b1pvem9ab3pvWm96b1pvenNab3pzem97c1pvenN6b3tzem97c3tzm3N7c5tze3Obc3tzm3N7c5t3e3Obd5tznHebc5x3nHcAAHpvem97b3pvem9aa3pvWm96b1lrem9Za1prWWtab1lrWmtZa1prWWtZazlrWWtZa1lrOWdZazlnWWs4Z1lrOGc4azhnOWs5a1lrOGc4ZxdjOGcYZzlrOGs5azhnOWsYZzhnGGc4axhnOGcYZzhrGGc4ZxhnOGcYZzhnGGc4ZxhnOGcYZzhnGGc4ZxdnOGcYZxhnF2MYZxdnGGcXYxhnF2cYZxdnGGcXZxhnF2cYZxdnGGcXZzhnF2cYZxdnOGcXZxhnF2cYZxdnF2cXZxdnF2cXZxdjF2f3Yhdn92IXZxdjF2f3Yhdn92IXZxdnOGsYZxdnF2MYZxdnF2cXZxdnF2MYZxdnOGcXZxhnF2c4ZxdnGGcXZzhnF2c4ZxdnOGsYZzhrF2c4axhnOGsXZzhrGGc4axhnOGs4ZzhrGGc4azhnOGs4ZzhrOGs4azhrOWs4azlrOGtZazhrWWs4a1lvOWtZazhrWWs5a1lrOGtZazlrWWs5a1lvOWtZazlrWW85azlrWWtZazhrWm85a1lrWm9Zb1lrWm9Za1pvWW96b1pvem9ab3pvWm96b1pvem9ab3pvWm96c1pvenNab3tzem96c1pve3N6b3tzem97c3pze3N6b3tze3N7c3tzm3N7c5tze3Obd5tzm3d7c5x3m3Ocd5tznHecd7x3nHe8dwAAWm96b1prem9aa3pvWWt6b1lrWmtZa1lrWWtaazlrWWtZa1lrOWdZazlnWWs5Z1lrOGdZazhnOWc4ZzlnOGc5ZxhnOGcYZzlrOWs5axdnF2MYZzhnGGc4ZxhnOGsYZzhnGGc4ZxhnOGcYZzhnGGc4ZxhnOGcYZzhnGGc4ZxhnOGcYZzhnF2cYZxdnGGcXYxhnF2MYZxdjGGcXYxhnF2MYZxdnF2cXYxdnF2cXZxdjF2cXZxhnF2cXZxdnGGcXZxdnF2cYZxdjF2cXZxdn92IXZxdjF2f3Yhdn9mL3YvZiF2f3Yhdn92IXZxdjF2cXYxdn92IXZ/diF2cXZxdn92IXZxdnGGcXZxdnF2cYZxdnF2cXZxhnF2cYZxdnOGcXZxhnF2c4axdnOGcXZzhrF2c4ZxhnOGsXZzhrGGc4axdnOGsYZzhrGGc4azhrOGs4ZzhrOGs5azhrOWs4azlrOGs5azhrWWs4azlrOGtZazhrOWs4a1lrOGtZazhrWWs4a1lrOGtabzhnOGdZa1pvOWtabzlrWW85a1pvWWtab1lrWm9ab3pvWm96b1pvem9ab3pvWm96b1pvem9ab3pzWm96b1pvem9ab3pvem97c3pve3N6b3tzem97c3pve3N6c3tze3Obc3tzm3N7c5tze3Obc5tznHebc5x3m3e8d5x3AAB7b3pvem9ab3pvWm96b1prem9Za1pvWWtab1lrWmtZa1prWWtZa1lrWWtZa1lrOWdZazlnWWs4Z1lrOGc5azhnWWs4ZxhnF2M4ZzhnOGsYZzlrOGc4axhnOGs4ZzlrOGc4axhnOGcYZzhrGGc4ZxhnOGsYZzhnGGc4axhnOGcYZzhrGGc4ZxhnOGcYZxhnF2cYZxdnGGcXYxhnF2cYZxdjGGcXZxhnF2cYZxdnGGcXZzhnF2cYZxdnOGcXZxhnF2c4ZxdnGGcXZxhnF2cXZxdnGGcXZxhnF2cYZxdjF2cXZxhnF2cXZxdnF2cXYxdn9mIXZxdnF2cXZxhnF2cXZxdjOGcXZxhnF2c4ZxdnGGcXZzhnF2c4ZxdnOGsYZzhrGGc4axhnOGsYZzhrGGc4axhnOGs4ZzhrGGc4azhnOGsYZzhrOGs4azhrOWs4azlrOGtZazhrOWs4a1lvOWtZbzhrWWs5a1lrOGtZazlrWWs4a1lvWWtZbzlrWW9Za1lvOWtZa1pvOWsYZ1pvWm9ab1lrWm9Za1pvWWt6b1pvem9ab3pzWm96b1pvenNab3pvWm96c1pvenNab3tzem97c3pve3N6b3tzem97c3pve3N6b3tzem97c3pzm3N7c5tze3Obd3tzm3N7c5x3m3Ocd5tznHebd5x3m3e8d5x3vHcAAHpvem9aa3pvWm96b1pvem9Za1prWWtaa1lrWmtZa1prOWtZazlrWWs4ZzlrOGc5azhnOGc4ZzlnGGc4ZxhnOGcYZzhnGGc4ZxhnOGcYZzhnF2cYZxhnOGcYZzhnGGc4ZxhnOGcYZzhnGGcYZxhnOGcXZxhnGGc4ZxdnGGcYZzhnF2cYZxhnOGcXZxhnGGc4ZxdjGGcXZxhnF2MYZxdjGGf3Yhdn92IXZ/diF2cXZxdnF2MXZxdnF2cXYxdnF2cXZxdnF2cXZxhnF2cXZxdnGGf3YhdnF2MXZ/diF2cXYxdnF2MXZxdnF2cXYxdnF2cXZxdnF2cXZxhnF2cXZxdnGGcXZxdnF2cYZxdnF2cXZxhnF2MXZxdnGGcXZxhnF2cYZxdnGGcXZzhnF2cYZxdnOGcXZzhnF2c4axdnOGsYZzhrF2c4axhnOGsYZzhrOGs4axhnOGs4azhrOGs5azhrOWs4azlrOWtZazlrWWs5a1lvOGtZazlrWWs5a1lrOWtZbzlrWWs5a1lvOWtZazlrWW85a1pvWWtab1lvWm9Zb1pvWW9ab1pvem9Zb1pvWm96b1pvem9ab3pvWm96b1pvenNab3pvWm96c1pvenN6b3tzem97c3pze3N6b3tze3Obc3tzm3N7c5t3e3Obd5tznHd7c5x3m3Ocd5tznHecdwAAe3N6b3pvem97b3pve29ab3pvWWt6b1lrWm9Za1pvWWtaa1lrWmtZa1lrOWdZazlnOWs4ZzlrOGc5ZzhnOWc4ZzlrOGc5azhnOGsYZzhrGGc4ZxhnOGcYZzhnGGc5azhnOGsYZzhrGGc4ZxhnOGcYZzhnGGc4ZxhnOGcYZzhnGGc4ZxhnOGcYZzhnGGc4ZxhnOGcYZzhnGGcYZxdnGGcXZxdnF2MXZxdnF2cXZxhnF2cYZxdnGGcXZxhnF2cYZxdnGGcXZzhnF2cYZxdnOGcXZxdnF2cYZxdnF2cXZxhnF2cYZxdnGGcXZxhnF2cYZxdnGGcXZzhnF2cYZxdnOGcXZxhnF2c4ZxdnGGcXZzhnF2cYZxdnOGcXZxhnF2c4axdnOGsXZzhrGGc4axdnOGsYZzhrGGc4azhnOGs4ZzhrOGs4axhnOGs4azhrOGs5azhrOGs4azlrOGs5azhrWW84a1lrOWtZbzlrWW85a1pvWWtZazlrWW85a1lvOWtab1lrWm9Za1pvWWtab1lrWm9Za1pvWWt6b1pvem9ab3pvWm96b1pvem9ab3pvWm96b1pvem9ab3tzem96c3pve3N6b3pzWm97c3pve3N6b3tzenN7c3pzm3N7c5tze3Obc3tzm3d7c5x3m3Ocd5tznHebc5x3m3Ocd5x3vHecd7x7AAB6b3pvWmt6b3pvem9aa3pvWWtab1lrWmtZa1prWWtZa1lrWWs5Z1lrOWdZazhnOWc4ZzlnOGc4ZzhnOGcYZzhnGGc4axhnOGcYZzhnGGc4ZxdnGGcXZxhnGGc4ZxhnOGcYZzhnGGc4ZxhnOGcXZxhnGGc4ZxdnGGcYZzhnF2cYZxhnOGcXZxhnGGc4ZxdnGGcXZxhnF2MYZxdjGGcXYxhn92IXZ/diF2cXZxdnF2MXZxdnGGcXZxdnF2cYZxdnF2cXZxhnF2cXZxdnGGcXZxdnF2MXZ/diF2cXYxdn92IXZxdnF2cXYxdnF2cXZxdjF2cXZxhnF2cXZxdnGGcXZxdnF2cYZxdnF2cXZxhnF2cXZxdnF2cXZxdnF2cYZxdnGGcXZzhnF2cYZxdnOGcXZxhnF2c4axdnOGsYZzhrGGc4axhnOGsYZzhrOGc4azhnOGs4azhrOGc4azhrOWs4azlrOWtZazhrWWs5a1lrOWtZazlrWWs5a1lrOWtZbzlrWWs5a1lvOWtZazlrWW85a1lrWWtab1lrWm9ab3pvWWtab1pvem9Zb1pvWm96b1lvWm9ab3pvWm96b1pvenNab3pvWm96b1pvem96b3tzem97c3pve3N6b3tzenObc3pze3N7c5t3e3Obc5tznHebc5x3m3Ocd5tznHebd7x3nHcAAJtzem96b1pve296b3pvWmt6b1prem9Za3pvWWtaa1lrWmtZa1lrOWtZazlnWWs4Z1lrOGc5azhnOWs4ZzlnOGc5azhnOWsYZzlrGGc4ZxhnOGcYZzhnGGc4ZxhnOGcYZzlrOGc4ZxhnOGcYZzhnGGc4axhnOGcYZzhrGGc4ZxhnOGsYZzhnGGc4axhnOGcYZzhnGGc4ZxdnOGcYZxhnF2MYZxdnF2cXZxhnF2cYZxdnOGcXZxhnF2c4ZxdnGGcXZzhnF2cYZxdnOGcXZxhnF2cYZxdnGGcXZxhnF2cYZxdnGGcXZxhnF2cYZxdnGGcXZzhnF2cYZxdnOGcXZxhnF2c4ZxdnGGcXZzhnF2cYZxdnGGcXZxhnF2c4ZxdnOGcXZzhrGGc4axhnOGsYZzhrGGc4azhnOGs4ZzhrOGs4azhrOWs4azhrOGs5azhrOWs4azlrOGs5azhrWWs4azlrOGtZazlrWWs5a1lvOWtZbzlrWW85a1lvOWtab1lrWm9Za1pvWWtab1lrWm9Za1pvWWtab1lvWm9ab3pvWm96b1pvem9ab3pvWm96b1pvem9ab3pzWm96c1pve3N6b3tzem97c3pve3N6b3tzem97c3pvm3N7c5tze3Obc3tzm3N7c5x3m3Ocd5tznHebd5x3m3Ocd5t3nHebd7x3nHe8dwAAem96b1prem9ab3pvWm96b1lrWmtZa1prWWtaa1lrWms5a1lrOWtZazhnOWs4ZzlrOGc5ZzhnOWc4ZzhnOGc5ZxhnOGcYZzhnGGc4ZxhnOGcXYxhnF2cYZxdjGGcYZzhnGGc4ZxhnOGcXZxhnGGc4ZxhnOGcYZzhnGGc4ZxhnOGcYZzhnGGc4ZxhnOGcYZzhnF2MYZxdnGGcXYxhnF2MYZ/diF2cXZxdnF2MXZxdnGGcXZxdnF2cYZxdnF2cXZxhnF2cXZxdnGGcXZxdnF2cYZxdjF2cXZxdnF2MXZxdnF2cXYxdnF2cXZxdjF2cXZxdnF2cXZxdnGGcXZxdnF2cYZxdnF2cXZxhnF2cXZxdnGGcXYxdnF2cYZxdnGGcXZxhnF2c4ZxdnOGsXZzhnF2c4axdnOGsYZzhrGGc4azhnOGs4ZzhrOGs4azhnOGs4ZzhrOGs4azhrOWs4azhrOGs4azhnOWs4a1lrOGtZazlrWWs5a1lrOWtZbzlrWW9Za1pvOWtZb1lrWm85a1lvWWtabzlrWm9Za1pvWW9ab1lvWm9Zb1pvWm96b1lvWm9ab3pvWm96b1pvem9ab3pvWm96c1pvem9ab3pzWm96c3pve3N6b3tzenN7c3pve3N7c5tze3Obc5tznHebc5x3m3Ocd3tznHebc5x3m3Ocd5x3AAB7c3pvem96b3tvem97b1pvem9Za3pvWWtab1lrWm9Za1prWWtaa1lrWWs5Z1lrOWdZazhnWWs4ZzlrOGc5azhnOWs4ZzlrOGc4axhnOGsYZxhnF2c4ZxhnOGcYZzhnGGc4axhnOGsYZzhnGGc4ZxhnOGcYZzhrGGc4ZxhnOGsYZzhnGGc4axhnOGcYZzhrGGc4ZxhnOGcYZxhnF2cYZxdnF2cXZxhnF2cYZxdnOGsXZzhnF2c4axdnOGcXZzhrF2cYZxdnOGcXZxhnF2c4ZxdnGGcXZzhnF2cYZxdnOGcXZxhnF2cYZxdnGGcXZxhnF2cYZxdnOGcXZxhnF2c4ZxdnGGcXZzhnF2cYZxdnOGcXZxhnF2c4ZxdnGGcXZzhrF2c4axhnOGsYZzhrGGc4axhnOGs4ZzhrOGs4azhrOWs4azlrOGtZazhrOWs4azlrOGtZazhrWWs4azlrOGs5azhrOWs5a1lrOWtZazlrWW85a1lvOWtab1lrWm9Za1pvWW9ab1lrWm9Zb1pvWWtab1lvWm9Za3pvWm96b1pvem9ab3pvWm96b1pvem9ab3pvWm96b1pve3N6b3pzem97c3pvenNab3tzem97c3pve3N6c3tzenObc3tzm3N7c5tze3Ocd5tznHebd5x3m3e8d5x3nHebc5x3nHe8d5x3vHsAAHpvem9aa3pvem96b1prem9Za1pvWWtaa1lrWmtZa1lrWWtZazlnWWs5Z1lrOGc5ZzhnWWs4ZzlnOGc5ZzhnOGcYZzhrGGc4ZxhnOGcYZzhnF2MYZxdjGGcXZxhnF2MYZxhnOGcYZzhnGGc4ZxdnGGcYZzhnGGc4ZxhnOGcYZzhnGGc4ZxhnOGcYZzhnGGc4ZxdnGGcXYxhnF2MYZxdjGGcXZxdnF2MXZxdnGGcXZxhnF2cYZxdnGGcXZxhnF2cYZxdnGGcXZxdnF2cYZxdnF2cXZxhnF2cXZxdnGGcXZxdnF2cXZxdjF2cXZxdnF2MXZxdnGGcXZxdnF2cYZxdnF2cXZxhnF2cXZxdnGGcXZxdnF2cXZxdnF2cXZxhnF2cYZxhnOGsXZzhrGGc4axdnOGsYZzhrGGc4azhrOGs4ZzhrOGs5azhrOGs4azhrGGc4azhrOWs4azhrOGs4azhnOGs4ZzlrOGc5azhrWWs4azlrOWtZbzlrWW9Za1pvWWtab1lrWm9Za1pvWWtab1lrWm9Za1pvWWtab1pvem9Za1pvWm96b1lvWm9ab3pvWW9ab1pvem9ab3pvWm96c1pvem9ab3pvWm96b3pve3N6b3tzem97c3pve3N6c5tzenN7c5tznHebc5x3m3Ocd5tznHebc5x3m3Ocd5t3vHecdwAAm3N6b3pvem97b3pvem9aa3pvWmt6b1lrem9Za1prWWtaa1lrWWs5a1lrOWdZazhnWWs5Z1lrOGdZazhnOWs4ZzlrOGc5axhnOWsYZzhnGGcYZxdnGGcXZzhnGGc4ZxhnOWs4ZzhnGGc4axhnOGcYZzlrOGc4axhnOWs4ZzhrGGc5azhnOGsYZzlrOGc4axhnOGcYZzhnGGc4ZxhnGGcXYxhnF2cYZxdnOGcXZzhnF2c4axhnOGsXZzhrGGc4axdnOGcXZxhnF2c4ZxdnGGcXZzhnF2cYZxdnOGcXZxhnF2cYZxdnGGcXZxhnF2cYZxdnOGcXZxhnF2c4ZxdnGGcXZzhnF2cYZxdnOGcXZxhnF2cYZxdnGGcXZzhrF2c4ZxdnOGs4ZzhrGGc4azhnOGsYZzhrOGs4azhrOWs4azlrOGtZbzhrWWs4azlrOGs4azhrWW84a1lrOGs5azhrOGs4a1lrOWs5azlrWWs5a1lrOWtab1lrWm9Za1pvWW9ab1lrWm9Zb1pvWWtab1lvWm9Za1pvWW9ab1pvem9ab3pvWm96b1pvem9ab3pvWm96b1pvenNab3pzWm97c3pve3N6b3tzem97c3pve3N6b3tzem+bc3tzm3N7c5tze3Obc3tznHebc5x3m3O8d5x3vHecd5x3m3ecd5t3vHecd7x3AABab3pvem96b1prem9aa3pvWWt6b1lrem9Za1prWWtaazlrWWs5a1lrOWdZazlnWWs4ZzlnOGc5azhnOWc4ZzlnGGc4ZxhnOGcXZxhnF2cYZxdjGGcXYxhnF2MYZxdjGGcYZzhnGGc4ZxhnOGcYZzhnGGc4ZxhnOGcYZzhnGGc4ZxdnGGcYZzhnF2cYZxhnOGcXZxhnGGc4ZxdnGGcYZzhnF2cYZxdnOGcXZxhnF2c4ZxdnOGcXZzhrF2c4ZxdnOGsXZxhnF2c4ZxdnGGcXZzhnF2cYZxdnGGcXZxhnF2c4ZxdnF2cXZxhnF2cXZxdnGGcXZxhnF2cYZxdnGGcXZxhnF2MXZxdnF2cXYxdnF2cXZxdnGGcXZzhrF2c4ZxhnOGsXZzhrGGc4axhnOGsYZzhrGGc4azhnOGs4ZzhrOGs5azhnOGs4azlrOGs4azhrOWs4azhrOGs5azhrOWs4a1lrOGs5azlrWWs4azlrOWtZazhrWWs5a1lrOWtZazlrWW85a1lvWWtab1lrWm9Za1pvWWtab1lvem9Zb1pvWm96b1pvem9ab3pvWm96b1pvem9ab3pzem97c1pvenN6b3tzWm96b1pvenNab3pzem97c3pve3N7c5tze3Obc3tzm3N7c5tze3Ocd5tznHebd5x3m3Ocd5t3vHebd7x3nHcAAHtvem97b3pvem96b3pvem96b1prem9aa3pvWWt6b1lrWmtZa1prWWtZazlrWWs5a1lrOWdZazlnOWs4ZzlrOGc5azhnOWsYZzhnGGc4ZxhnGGcXZzhnGGcYZxdnOGcYZzhnGGc4axhnOGcYZzhrGGc4ZxhnOGsYZzhnGGc4axhnOGcYZzhnGGc4ZxhnOGcYZzhnGGc4ZxhnOGcYZzhnGGc4axdnOGsYZzhrF2c4axhnOGsYZzhrGGc4axhnOGsYZzhrF2c4axhnOGsXZzhrGGc4ZxdnOGsYZzhrF2c4axhnGGcXZzhnF2cYZxdnOGcXZzhnF2c4axdnOGcXZzhrF2cYZxdnGGcXZxhnF2cYZxdnOGsXZzhrGGc4axhnOGs4ZzhrGGc4azhrOGs4ZzhrGGc4azhrOWs4azlrOGtZazhrOWs4azlrOGs5azhrWW84azlrOGtZbzhrWWs4a1lvOWtZazlrWWs5a1lrOWtZazlrWWs5a1lvOWtZbzlrWm9Za1pvWWtab1lvWm9Zb3pvWm96b1pvem9ab3pvWm96c1pvem9ab3pzWm96b1pvenNab3tzem97c3pve3N6b3tzem97c3pve3N6b3tzem97c3pzm3N7c5tze3Obc3tznHebc5t3m3Ocd5tznHebc7x3nHecd5t3vHecd7x3nHe9ewAAem96b1pvem9ab3pvWmt6b1prem9Za1pvWWtab1lrWmtZa1lrOWdZazlnWWs4Z1lrOWdZazhnOWc4ZzlnGGc4ZxhnOGsYZzhnGGcYZxdjGGcXYxhnF2MYZxdjGGcXYxhnGGc4ZxhnOGcYZzhnGGc4ZxhnOGcYZzhnGGc4ZxhnOGcYZzhnF2cYZxhnOGcXZxhnGGc4ZxdnGGcYZzhnF2cYZxdnOGcXZxhnF2c4ZxdnGGcXZzhrF2c4ZxdnOGsXZzhnF2c4ZxdnGGcXZzhnF2cYZxdnOGcXZxhnF2c4ZxdnGGcXZxhnF2cYZxdnGGcXZxhnF2cYZxdnGGcXZxhnF2cYZxdnGGcXZxdnF2cYZxdnF2cXZzhnF2c4ZxhnOGsXZzhrGGc4axhnOGs4ZzhrF2c4azhnOGsYZzhrOGs5azhrOGs4azhrOGs4azhrOWs4azlrOGs5azhrOWs4a1lrOGtZazlrWWs5a1lrOWtZazlrWWs5a1lrOWtZazlrWW85a1lrWWtab1lrWm9Za1pvWWtab1lvWm9Za1pvWm96b1pvem9ab3pvWm96b1pvem9ab3pvem97c1pvenN6b3tzWm96c1pvenNab3pzem97c3pve3N6c3tzenN7c3tzm3N7c5tzm3Ocd3tzm3ebc5x3m3Ocd5tznHebc5x3nHe8d5x3AAB7b3pve296b3tvem96b1pvem9ab3pvWmt6b1prWm9Za1prWWtZa1lrWWtZa1lrOWdaa1lrWWs5Z1lrOGc4ZxhnOWs4ZzhrGGc4ZxhnOGcXZzhnGGcYZxdnOGcYZxhnF2c5azhnOGsYZzlrOGc4axhnOGsYZzhnGGc4axhnOGcYZzhnGGc4ZxhnOGcYZzhnGGc4ZxhnOGcYZzhnGGc4ZxhnOGsXZzhnF2c4axdnOGcXZzhrGGc4axhnOGsYZzhrGGc4axdnOGcXZzhrF2c4ZxdnOGsYZzhrF2c4axhnOGcXZzhrF2c4ZxdnOGsXZzhnF2c4ZxdnGGcXZzhnF2cYZxdnOGsXZzhnF2c4axdnOGcXZzhrGGc4axhnOGs4ZzhrOGc4azhrOGs4azlrOGs4axhnOWs4azlrOGtZazhrWWs4a1lrOGs5azhrWW84a1lvOGtZbzhrWWs4a1lvOWtZbzlrWW85a1lrOWtZbzlrWWs5a1lvOWtZbzlrWm9Za1pvWWtab1lrWm9Za1pvWm9ab1lvem9ab3pvWm96b1pvem9ab3tzem96c1pve3N6b3pzWm97c3pve3N6b3tzem97c3pve3N6b3tzem97c3pze3N6c5tze3Obc3tzm3d7c5t3e3Ocd5t3nHebc5x3m3Ocd5tzvHecd7x3nHe8d5x3vHsAAFpvem96b3pvWmt6b1prem9Za3pvWWt6b1lrWmtZa1prOWtZazlrWWs5Z1lrOWdZazlnWWs5Z1lrOGc4ZxhnOGcYZzhnGGc4ZxdnGGcXZxhnF2MYZxdjGGcXYxhnF2MYZxhnOGcYZzhnGGc4ZxhnOGcYZzhnGGc4ZxhnOGcYZzhnF2MYZxdnGGcXYxhnF2cYZxdjGGcXZxhnF2MYZxdnGGcXZxhnF2cYZxdnGGcXZxhnF2c4ZxdnOGsXZzhnF2c4axdnGGcXZxhnF2cYZxdnGGcXZzhnF2c4ZxdnF2cXZxhnF2cXZxdnGGcXZxdnF2cYZxdnF2cXZxhnF2cXZxdnGGcXZxhnF2c4ZxdnGGcXZzhnF2c4ZxhnOGsXZzhrGGc4axdnOGs4ZzhrGGc4axhnOGs4ZzhrOGs5azhrOWs4azlrOGs4azhrOWs4azlrOGtZazhrOWs4a1lrOGtZazhrWW85a1lrOWtZazlrWWs5a1lrOWtZazlrWW85a1lvWWtabzlrWW9Za1pvWWtab1lrWm9Za1pvWW9ab1lvWm9ab3pvWm96b1pvem9ab3pvWm96b1pvem9ab3pzWm96b1pvenNab3pzem97c3pve3N6b3tzem97c3tzm3N7c5tze3Obc5tznHebc5x3e3Obd5tznHebc5x3m3e8d5t3vHecdwAAe296b3tvem96b3pvem96b3pvWmt6b1prem9Za3pvWWtaa1lrWmtZa1lrOWtZazlrWWs5Z1lrOWc5azhnOWc4ZzlrOGc5axhnOGcYZzhnGGcYZxdnOGcYZxhnF2c4ZxhnOWs4ZzlrOGc5azhnOWs4ZzhnGGc4axhnOGcYZzhrGGc4ZxhnOGcYZzhnGGc4ZxhnOGcYZzhnGGc4ZxhnOGcYZzhrF2c4axhnOGsXZzhrGGc4axhnOGsYZzhrGGc4axhnOGsXZzhrGGc4axdnOGsYZzhrF2c4axdnGGcXZxhnF2cXZxdnGGcXZxdnF2cYZxdnGGcXZzhnF2cYZxdnOGcXZzhrGGc4axhnOGsYZzhrGGc4axhnOGs4ZzhrOGc5azhrOGs4azlrOGs5azhrOWs4azlrOGtZazhrWWs4a1lvOWs5azhrWW84a1lvOGtZbzlrWW84a1lvOWtZbzlrWW9Za1lvOWtab1lrWW85a1pvWWtZbzlrWm9Za1pvWWtab1lvWm9Za1pvWW9ab1lvem9ab3pvWm96b1pvem9ab3pzWm97c3pve3N6b3tzem97c3pve3N6b3tzem97c3pve3N6b3tzem97c3pze3N6c5tze3Obc3tzm3N7c5tze3Ocd5tznHebc5x3m3Ocd5tznHebd5x3m3e8d5x3vHecd717AAB6b3pvWm96b1pvem9aa3pvWmt6b1lrWm9Za1pvWWtaa1lrWWs5Z1lrOWdZazhnWWs4Z1lrOGc5ZzhnOWc4ZzhnGGc4axhnOGcYZxhnF2MYZxdjGGcXYxhnF2MYZxdjGGcYZzhrGGc4ZxhnOGsYZzhnGGc4ZxhnOGcYZzhnGGc4ZxhnOGcXZxhnGGc4ZxdnGGcYZzhnF2cYZxhnOGcXZxhnF2c4ZxdnGGcXZzhnF2cYZxdnOGsXZzhnF2c4axdnOGcXZzhnF2cYZxdnOGcXZxhnF2cYZxdjF2f3Yhdn9mIXY/diF2f2Yhdn92IXZ/ZiF2cXZxdnF2MXZxdnF2cXYxdnGGc4axdnOGsYZzhrF2c4axhnOGsXZzhrGGc4axhnOGsYZzhrOGc4azhrOGsYZzhrOGs5azhrOWs4azlrOGs5azhrOWs4azlrOGtZbzhrWWs4a1lrOGtZazlrWW84a1lvOWtZbzlrWWs5a1lvOWtZazlrWW85a1lvWWtab1lrWm9Za1pvWWtab1lrWm9Za1pvWW9ab1lrWm9ab3pvWm96b1pvenNab3pvWm96c1pvem96b3tzWm96c3pve3Nab3pzem97c3pve3N6b3tzem97c3pze3N6c3tze3Obc3tzm3N7c5t3e3Obd5tznHebc5x3m3Ocd5tznHecd7x3nHcAAHtvem97b3pve296b3pvWm96b1pvem9aa3pvWmt6b1lrWmtZa1lrWWtZa1lrWWs5Z1lrOWdZazhnWWs4ZzlrOGc5azhnOGsYZzhnGGc4ZxdnOGcYZxhnF2c4ZxhnGGcXZzlrOGc5azhnOWs4ZzlrOGc4axhnOGcYZzhrGGc4ZxhnOGcYZzhnGGc4ZxhnOGcYZzhnGGc4ZxhnOGcYZzhnGGc4axhnOGsXZzhrGGc4axdnOGsYZzhrGGc4axhnOGsYZzhrGGc4axdnOGsYZzhrF2cYZxdnF2cXYxdn92IXZ/ZiF2f3Yhdn92IXZ/diF2f3YhhnF2cYZxdnGGcXZxhnF2c4azhnOGsYZzhrOGc4axhnOGs4ZzhrOGc4azhrOGs4azlrOGs5azhrOWs4azhrOGtZazhrOWs4a1lvOWtZbzhrWW84a1lvOGtZbzlrWW85a1lvOWtZbzlrWW9Za1lvWWtab1lrWm9Za1pvWWtab1lrWm9Za1pvWWtab1lvWm9Za1pvWWtab1lrem9ab1pvWW96b1pvem9ab3pvWm96b1pve3N6b3tzem97c3pve3N6b3tzem97c3pve3N6b3tzem97c3pze3N6c5tze3Obc3tzm3N7c5tze3Obd3tzm3d7c5t3m3Ocd5tznHecd7x3nHe8d5x3vHecd7x7nHe8ewA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sAAAAFgAAAHIAAACMAAAAhgAAAAEAAAAAwIBBjuOAQRYAAAByAAAAEAAAAEwAAAAAAAAAAAAAAAAAAAD//////////2wAAABMAGUAdABoAGEAYgBvACAAUwBoAGkAbABhAGsAbwBlAAgAAAAIAAAABQAAAAkAAAAIAAAACQAAAAkAAAAEAAAACQAAAAkAAAAEAAAABAAAAAg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BsAAAAFgAAAIwAAABGAAAAoAAAAAEAAAAAwIBBjuOAQRYAAACMAAAABQAAAEwAAAAAAAAAAAAAAAAAAAD//////////1gAAABQAHIAQwBDAE0AcwAJAAAABgAAAAoAAAAKAAAADgAAAEsAAABAAAAAMAAAAAUAAAAgAAAAAQAAAAEAAAAQAAAAAAAAAAAAAACAAQAAwAAAAAAAAAAAAAAAgAEAAMAAAAAlAAAADAAAAAIAAAAnAAAAGAAAAAQAAAAAAAAA////AAAAAAAlAAAADAAAAAQAAABMAAAAZAAAABUAAACmAAAA3AAAALoAAAAVAAAApgAAAMgAAAAVAAAAIQDwAAAAAAAAAAAAAACAPwAAAAAAAAAAAACAPwAAAAAAAAAAAAAAAAAAAAAAAAAAAAAAAAAAAAAAAAAAJQAAAAwAAAAAAACAKAAAAAwAAAAEAAAAJQAAAAwAAAABAAAAGAAAAAwAAAAAAAAAEgAAAAwAAAABAAAAFgAAAAwAAAAAAAAAVAAAANwAAAAWAAAApgAAANsAAAC6AAAAAQAAAADAgEGO44BBFgAAAKYAAAAYAAAATAAAAAQAAAAVAAAApgAAAN0AAAC7AAAAfAAAAFMAaQBnAG4AZQBkACAAYgB5ADoAIABtAGIAaQB6AG8AIABNAFQASABFAE0AQgBVAAkAAAAEAAAACQAAAAkAAAAIAAAACQAAAAQAAAAJAAAACAAAAAMAAAAEAAAADgAAAAkAAAAEAAAABwAAAAkAAAAEAAAADgAAAAgAAAALAAAACAAAAA4AAAAJAAAACwAAABYAAAAMAAAAAAAAACUAAAAMAAAAAgAAAA4AAAAUAAAAAAAAABAAAAAU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f38ccd60f34db746d6a38b76164eb6ee">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52a9e8e3789197015a2f0389b098b0ca"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56652a7-f0cd-4c39-9267-b343502194c5" xsi:nil="true"/>
    <lcf76f155ced4ddcb4097134ff3c332f xmlns="89185049-f32a-4147-a56e-7ab2bb1734c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A259C0B-8881-4104-8BBE-94EFB3E4F456}"/>
</file>

<file path=customXml/itemProps2.xml><?xml version="1.0" encoding="utf-8"?>
<ds:datastoreItem xmlns:ds="http://schemas.openxmlformats.org/officeDocument/2006/customXml" ds:itemID="{D5CC9AFB-5814-4CD9-9FF1-B0F5E3FAC8A7}"/>
</file>

<file path=customXml/itemProps3.xml><?xml version="1.0" encoding="utf-8"?>
<ds:datastoreItem xmlns:ds="http://schemas.openxmlformats.org/officeDocument/2006/customXml" ds:itemID="{60E7BB5A-06A6-4AB9-B68C-552242CA774E}"/>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ntsakom.salani@alstomgroup.com</dc:creator>
  <cp:lastModifiedBy>MABENA Mbuso</cp:lastModifiedBy>
  <cp:lastPrinted>2021-08-02T12:19:14Z</cp:lastPrinted>
  <dcterms:created xsi:type="dcterms:W3CDTF">2020-10-22T18:22:47Z</dcterms:created>
  <dcterms:modified xsi:type="dcterms:W3CDTF">2024-06-03T08:16:01Z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ies>
</file>